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83" r:id="rId11"/>
    <p:sldId id="284" r:id="rId12"/>
    <p:sldId id="278" r:id="rId13"/>
    <p:sldId id="279" r:id="rId14"/>
    <p:sldId id="281" r:id="rId15"/>
    <p:sldId id="282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4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8FC06-F368-E87B-AD33-5F046BB1A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33F33-1732-D51A-3609-51DF61360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6ACB7-B615-E83D-4328-0A8B6DEB4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DFAAA-B45B-80DC-1736-6CED000C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3F02-A20C-9600-1BE5-2ACDBA950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79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0DC0-008F-F6E6-7BD9-C5D233BE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9F6F8-F930-94E3-0FD1-55BA1C332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D10F2-4ACC-12B8-5C56-FB39264F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8DC9F-7AD2-5940-7B1D-3B39EAC61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5B349-106F-3837-CC35-7FF8DBC26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6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075038-2D7C-8EAF-73F6-5514FF856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CA85F-06BB-BD5C-24F0-B7D046BC0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5FFF6-D7C6-DA1B-75BB-FA468C366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0629F-5B96-F07D-2B4A-E268DB4E9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97F12-E70F-F254-DE12-203431EE2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84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0242C-2AE4-CE85-1861-0F8945F1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1DFB-3AD2-00ED-67CC-40493B84D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9C831-1520-4896-A9FD-8D51EF0C8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17A42-8739-E213-92E6-66478B5E4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80595-7CCC-52ED-D778-1E28E483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10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A81D1-186A-2C79-2CF8-CA145B64B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A6D12-C74D-1843-DABD-E99F7A928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F8772-1CB5-EA82-80B3-AB68915C2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7EB29-3FBD-CCA9-92F0-1C7CE4C6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65A81-2D8A-816C-CCBD-4E7521882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51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51F55-E0FF-51A6-587D-A6E72F16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BC929-682E-2BF0-484C-1E6F00F05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886CE-1846-F03D-BE85-7D29B4C8B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E7461B-ABA4-DE80-9BFC-8ED180810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9B149-68B5-94AF-983F-DA8B300E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79753-908F-62B4-632A-36BC5B35C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67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52E7D-565B-30AE-A677-ADC6E551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754F8-01E7-AC7C-EFA0-106A2A456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0F31E-4EC7-794F-5BBC-0D84D3669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34E3D8-0CFF-EA49-F221-64C3C60BA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A024E-2BA0-10DA-D660-440738D447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EBF16F-2280-3456-75FF-5E7DA293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C0CFEE-DA46-D529-86FC-63114178D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0DBEDF-A31E-1848-9497-E25445E18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0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48161-077F-2CB7-996F-9901394D6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4E8F1-6C91-203A-4DEB-81D75A21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D8D0C2-5634-7B90-AC93-ADC22CAB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978A88-F8D8-4449-1FBF-667EF20FB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07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5EC132-43B0-14CB-4289-1A157D07C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19BCD5-738A-D15F-0F68-21CC892F5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EE5A2-1CA2-8EB4-4B80-C3D014220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3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A348E-066D-526B-8CEF-660D2674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0ABE5-7A2D-B46C-2568-0F492C037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81240-C600-4B4C-7F3B-2B0517F15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5ED4-01F8-A063-4A85-FF391B31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35B7F-81C2-3360-AE60-DC8D9F230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D2411-2959-E796-036E-2B5FFBB35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16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68E7B-8337-45DB-EEEE-E91E4E85E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DCC437-9669-8A01-C24D-1F4730CDD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E77238-F7BC-8E18-0348-D3802D7CC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BFD12-42BE-ABB5-8731-FF78878FD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45759-9C8D-F970-BACD-EDCC0D9E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A09AB-A1CB-C462-72B8-86DE018D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03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2D5584-3713-2F02-D19C-0099E2A9E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4B5C3-D7A6-4205-E698-2C2C62602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BDBA9-2437-634F-8855-DFD645179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DF4F-D667-48A7-9375-7A7075C733AD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1509B-6F4C-69EB-74D4-B0DB3521C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39F08-638F-8DD8-3614-544812311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7495-FFF3-4A3E-B095-89A7ECCF2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81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0035D35-0C68-4BC4-8733-08B0AF995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684883"/>
              </p:ext>
            </p:extLst>
          </p:nvPr>
        </p:nvGraphicFramePr>
        <p:xfrm>
          <a:off x="2171374" y="643466"/>
          <a:ext cx="7849253" cy="5571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377">
                  <a:extLst>
                    <a:ext uri="{9D8B030D-6E8A-4147-A177-3AD203B41FA5}">
                      <a16:colId xmlns:a16="http://schemas.microsoft.com/office/drawing/2014/main" val="1770386532"/>
                    </a:ext>
                  </a:extLst>
                </a:gridCol>
                <a:gridCol w="3319169">
                  <a:extLst>
                    <a:ext uri="{9D8B030D-6E8A-4147-A177-3AD203B41FA5}">
                      <a16:colId xmlns:a16="http://schemas.microsoft.com/office/drawing/2014/main" val="3573744684"/>
                    </a:ext>
                  </a:extLst>
                </a:gridCol>
                <a:gridCol w="2682707">
                  <a:extLst>
                    <a:ext uri="{9D8B030D-6E8A-4147-A177-3AD203B41FA5}">
                      <a16:colId xmlns:a16="http://schemas.microsoft.com/office/drawing/2014/main" val="4000905936"/>
                    </a:ext>
                  </a:extLst>
                </a:gridCol>
              </a:tblGrid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121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 dirty="0">
                          <a:effectLst/>
                        </a:rPr>
                        <a:t>Tomas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Carlsson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4252943740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120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Linda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Seidevall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3309435292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119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Thomas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Sundin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2867065008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118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Lars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Nihlen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1450346163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117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Kaj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Wicklander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2388098585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116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Fine Licht Eva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De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1461175968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115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Monica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Hedström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493122923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114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Lina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Paulsson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876622021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113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Irja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Åberg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1962632168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112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Dennis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Thunberg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1683165893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111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Thomas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Ney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1821389682"/>
                  </a:ext>
                </a:extLst>
              </a:tr>
              <a:tr h="464256">
                <a:tc>
                  <a:txBody>
                    <a:bodyPr/>
                    <a:lstStyle/>
                    <a:p>
                      <a:pPr algn="ctr" fontAlgn="b"/>
                      <a:r>
                        <a:rPr lang="sv-SE" sz="2400" u="none" strike="noStrike">
                          <a:effectLst/>
                        </a:rPr>
                        <a:t>110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Ingela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Gustavson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689" marR="20689" marT="20689" marB="0" anchor="b"/>
                </a:tc>
                <a:extLst>
                  <a:ext uri="{0D108BD9-81ED-4DB2-BD59-A6C34878D82A}">
                    <a16:rowId xmlns:a16="http://schemas.microsoft.com/office/drawing/2014/main" val="16684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322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6C4826-AF27-B70D-8367-119FC5DDB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061543"/>
              </p:ext>
            </p:extLst>
          </p:nvPr>
        </p:nvGraphicFramePr>
        <p:xfrm>
          <a:off x="1802481" y="643466"/>
          <a:ext cx="8587038" cy="557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1694">
                  <a:extLst>
                    <a:ext uri="{9D8B030D-6E8A-4147-A177-3AD203B41FA5}">
                      <a16:colId xmlns:a16="http://schemas.microsoft.com/office/drawing/2014/main" val="658550206"/>
                    </a:ext>
                  </a:extLst>
                </a:gridCol>
                <a:gridCol w="3818587">
                  <a:extLst>
                    <a:ext uri="{9D8B030D-6E8A-4147-A177-3AD203B41FA5}">
                      <a16:colId xmlns:a16="http://schemas.microsoft.com/office/drawing/2014/main" val="318193037"/>
                    </a:ext>
                  </a:extLst>
                </a:gridCol>
                <a:gridCol w="3086757">
                  <a:extLst>
                    <a:ext uri="{9D8B030D-6E8A-4147-A177-3AD203B41FA5}">
                      <a16:colId xmlns:a16="http://schemas.microsoft.com/office/drawing/2014/main" val="2686903944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29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 dirty="0">
                          <a:effectLst/>
                        </a:rPr>
                        <a:t>Christina</a:t>
                      </a:r>
                      <a:endParaRPr lang="sv-SE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Lindén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19819049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28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Catarina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Liljedahl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49036895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27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Annika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Borg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65575017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26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Lars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Jigvall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47179660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25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Ulf-Jörgen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Kjellman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57358263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24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Jens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Grenklo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35907031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23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Christine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Borgström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89979264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22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Lena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Radestål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60185365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21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Birgitta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Blixt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47195615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20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Eva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Nisbel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616018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7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E95C7B7-9132-88BA-D0AD-8B4E0495C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006971"/>
              </p:ext>
            </p:extLst>
          </p:nvPr>
        </p:nvGraphicFramePr>
        <p:xfrm>
          <a:off x="1488033" y="643466"/>
          <a:ext cx="9215935" cy="5571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0845">
                  <a:extLst>
                    <a:ext uri="{9D8B030D-6E8A-4147-A177-3AD203B41FA5}">
                      <a16:colId xmlns:a16="http://schemas.microsoft.com/office/drawing/2014/main" val="1906197378"/>
                    </a:ext>
                  </a:extLst>
                </a:gridCol>
                <a:gridCol w="4063426">
                  <a:extLst>
                    <a:ext uri="{9D8B030D-6E8A-4147-A177-3AD203B41FA5}">
                      <a16:colId xmlns:a16="http://schemas.microsoft.com/office/drawing/2014/main" val="3931928308"/>
                    </a:ext>
                  </a:extLst>
                </a:gridCol>
                <a:gridCol w="3361664">
                  <a:extLst>
                    <a:ext uri="{9D8B030D-6E8A-4147-A177-3AD203B41FA5}">
                      <a16:colId xmlns:a16="http://schemas.microsoft.com/office/drawing/2014/main" val="2415633195"/>
                    </a:ext>
                  </a:extLst>
                </a:gridCol>
              </a:tblGrid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19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 dirty="0">
                          <a:effectLst/>
                        </a:rPr>
                        <a:t>Bo</a:t>
                      </a:r>
                      <a:endParaRPr lang="sv-SE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Beijer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3261528097"/>
                  </a:ext>
                </a:extLst>
              </a:tr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18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Amanda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Schröder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2186529951"/>
                  </a:ext>
                </a:extLst>
              </a:tr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17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Anna-Lena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Palm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3530709495"/>
                  </a:ext>
                </a:extLst>
              </a:tr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16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Elise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Wessel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1566354993"/>
                  </a:ext>
                </a:extLst>
              </a:tr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15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Sjöberg Karin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Nordenborg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2801634245"/>
                  </a:ext>
                </a:extLst>
              </a:tr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14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Anton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Linefjell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2792807132"/>
                  </a:ext>
                </a:extLst>
              </a:tr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13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Tobias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Calås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3423645782"/>
                  </a:ext>
                </a:extLst>
              </a:tr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12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Sara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Larsson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2745334809"/>
                  </a:ext>
                </a:extLst>
              </a:tr>
              <a:tr h="619008">
                <a:tc>
                  <a:txBody>
                    <a:bodyPr/>
                    <a:lstStyle/>
                    <a:p>
                      <a:pPr algn="ctr" fontAlgn="b"/>
                      <a:r>
                        <a:rPr lang="sv-SE" sz="3200" u="none" strike="noStrike">
                          <a:effectLst/>
                        </a:rPr>
                        <a:t>11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Stefan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200" u="none" strike="noStrike">
                          <a:effectLst/>
                        </a:rPr>
                        <a:t>Toll</a:t>
                      </a:r>
                      <a:endParaRPr lang="sv-SE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585" marR="27585" marT="27585" marB="0" anchor="b"/>
                </a:tc>
                <a:extLst>
                  <a:ext uri="{0D108BD9-81ED-4DB2-BD59-A6C34878D82A}">
                    <a16:rowId xmlns:a16="http://schemas.microsoft.com/office/drawing/2014/main" val="1246055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933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281D791-BE18-09A8-7A55-F2DD7C76F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060816"/>
              </p:ext>
            </p:extLst>
          </p:nvPr>
        </p:nvGraphicFramePr>
        <p:xfrm>
          <a:off x="1248640" y="1184719"/>
          <a:ext cx="9694719" cy="4488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3278">
                  <a:extLst>
                    <a:ext uri="{9D8B030D-6E8A-4147-A177-3AD203B41FA5}">
                      <a16:colId xmlns:a16="http://schemas.microsoft.com/office/drawing/2014/main" val="2497294449"/>
                    </a:ext>
                  </a:extLst>
                </a:gridCol>
                <a:gridCol w="4101021">
                  <a:extLst>
                    <a:ext uri="{9D8B030D-6E8A-4147-A177-3AD203B41FA5}">
                      <a16:colId xmlns:a16="http://schemas.microsoft.com/office/drawing/2014/main" val="3256315281"/>
                    </a:ext>
                  </a:extLst>
                </a:gridCol>
                <a:gridCol w="3810420">
                  <a:extLst>
                    <a:ext uri="{9D8B030D-6E8A-4147-A177-3AD203B41FA5}">
                      <a16:colId xmlns:a16="http://schemas.microsoft.com/office/drawing/2014/main" val="3204253956"/>
                    </a:ext>
                  </a:extLst>
                </a:gridCol>
              </a:tblGrid>
              <a:tr h="641223">
                <a:tc>
                  <a:txBody>
                    <a:bodyPr/>
                    <a:lstStyle/>
                    <a:p>
                      <a:pPr algn="ctr" fontAlgn="b"/>
                      <a:r>
                        <a:rPr lang="sv-SE" sz="3300" u="none" strike="noStrike">
                          <a:effectLst/>
                        </a:rPr>
                        <a:t>10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 dirty="0">
                          <a:effectLst/>
                        </a:rPr>
                        <a:t>Bernt</a:t>
                      </a:r>
                      <a:endParaRPr lang="sv-SE" sz="3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Eklindh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947981451"/>
                  </a:ext>
                </a:extLst>
              </a:tr>
              <a:tr h="641223">
                <a:tc>
                  <a:txBody>
                    <a:bodyPr/>
                    <a:lstStyle/>
                    <a:p>
                      <a:pPr algn="ctr" fontAlgn="b"/>
                      <a:r>
                        <a:rPr lang="sv-SE" sz="3300" u="none" strike="noStrike">
                          <a:effectLst/>
                        </a:rPr>
                        <a:t>9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Sima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Taheri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3976301568"/>
                  </a:ext>
                </a:extLst>
              </a:tr>
              <a:tr h="641223">
                <a:tc>
                  <a:txBody>
                    <a:bodyPr/>
                    <a:lstStyle/>
                    <a:p>
                      <a:pPr algn="ctr" fontAlgn="b"/>
                      <a:r>
                        <a:rPr lang="sv-SE" sz="3300" u="none" strike="noStrike">
                          <a:effectLst/>
                        </a:rPr>
                        <a:t>8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Ulrica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Arehag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2188284485"/>
                  </a:ext>
                </a:extLst>
              </a:tr>
              <a:tr h="641223">
                <a:tc>
                  <a:txBody>
                    <a:bodyPr/>
                    <a:lstStyle/>
                    <a:p>
                      <a:pPr algn="ctr" fontAlgn="b"/>
                      <a:r>
                        <a:rPr lang="sv-SE" sz="3300" u="none" strike="noStrike">
                          <a:effectLst/>
                        </a:rPr>
                        <a:t>7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Angeli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Holmberg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706714488"/>
                  </a:ext>
                </a:extLst>
              </a:tr>
              <a:tr h="641223">
                <a:tc>
                  <a:txBody>
                    <a:bodyPr/>
                    <a:lstStyle/>
                    <a:p>
                      <a:pPr algn="ctr" fontAlgn="b"/>
                      <a:r>
                        <a:rPr lang="sv-SE" sz="3300" u="none" strike="noStrike">
                          <a:effectLst/>
                        </a:rPr>
                        <a:t>6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Anna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Christoffersen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2195157826"/>
                  </a:ext>
                </a:extLst>
              </a:tr>
              <a:tr h="641223">
                <a:tc>
                  <a:txBody>
                    <a:bodyPr/>
                    <a:lstStyle/>
                    <a:p>
                      <a:pPr algn="ctr" fontAlgn="b"/>
                      <a:r>
                        <a:rPr lang="sv-SE" sz="3300" u="none" strike="noStrike">
                          <a:effectLst/>
                        </a:rPr>
                        <a:t>5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Anders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Egemalm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4119266672"/>
                  </a:ext>
                </a:extLst>
              </a:tr>
              <a:tr h="641223">
                <a:tc>
                  <a:txBody>
                    <a:bodyPr/>
                    <a:lstStyle/>
                    <a:p>
                      <a:pPr algn="ctr" fontAlgn="b"/>
                      <a:r>
                        <a:rPr lang="sv-SE" sz="3300" u="none" strike="noStrike">
                          <a:effectLst/>
                        </a:rPr>
                        <a:t>4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Schutz Katarina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3300" u="none" strike="noStrike">
                          <a:effectLst/>
                        </a:rPr>
                        <a:t>Kruger</a:t>
                      </a:r>
                      <a:endParaRPr lang="sv-SE" sz="3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575" marR="28575" marT="28575" marB="0" anchor="b"/>
                </a:tc>
                <a:extLst>
                  <a:ext uri="{0D108BD9-81ED-4DB2-BD59-A6C34878D82A}">
                    <a16:rowId xmlns:a16="http://schemas.microsoft.com/office/drawing/2014/main" val="2218469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730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DBCB54-233D-E780-A6B3-166B4C582DFA}"/>
              </a:ext>
            </a:extLst>
          </p:cNvPr>
          <p:cNvSpPr txBox="1"/>
          <p:nvPr/>
        </p:nvSpPr>
        <p:spPr>
          <a:xfrm>
            <a:off x="1097280" y="325550"/>
            <a:ext cx="10058400" cy="35747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i="0" u="none" strike="noStrike" dirty="0">
                <a:effectLst/>
                <a:latin typeface="+mj-lt"/>
                <a:ea typeface="+mj-ea"/>
                <a:cs typeface="+mj-cs"/>
              </a:rPr>
              <a:t>3.</a:t>
            </a:r>
            <a:r>
              <a:rPr lang="en-US" sz="5200" dirty="0">
                <a:latin typeface="+mj-lt"/>
                <a:ea typeface="+mj-ea"/>
                <a:cs typeface="+mj-cs"/>
              </a:rPr>
              <a:t> </a:t>
            </a:r>
            <a:r>
              <a:rPr lang="en-US" sz="5200" i="0" u="none" strike="noStrike" dirty="0">
                <a:effectLst/>
                <a:latin typeface="+mj-lt"/>
                <a:ea typeface="+mj-ea"/>
                <a:cs typeface="+mj-cs"/>
              </a:rPr>
              <a:t>Camilla</a:t>
            </a:r>
            <a:r>
              <a:rPr lang="en-US" sz="5200" dirty="0">
                <a:latin typeface="+mj-lt"/>
                <a:ea typeface="+mj-ea"/>
                <a:cs typeface="+mj-cs"/>
              </a:rPr>
              <a:t> </a:t>
            </a:r>
            <a:r>
              <a:rPr lang="en-US" sz="5200" i="0" u="none" strike="noStrike" dirty="0" err="1">
                <a:effectLst/>
                <a:latin typeface="+mj-lt"/>
                <a:ea typeface="+mj-ea"/>
                <a:cs typeface="+mj-cs"/>
              </a:rPr>
              <a:t>Övelius</a:t>
            </a:r>
            <a:r>
              <a:rPr lang="en-US" sz="5200" dirty="0"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9175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DBCB54-233D-E780-A6B3-166B4C582DFA}"/>
              </a:ext>
            </a:extLst>
          </p:cNvPr>
          <p:cNvSpPr txBox="1"/>
          <p:nvPr/>
        </p:nvSpPr>
        <p:spPr>
          <a:xfrm>
            <a:off x="1097280" y="325550"/>
            <a:ext cx="10058400" cy="35747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i="0" u="none" strike="noStrike" dirty="0">
                <a:effectLst/>
                <a:latin typeface="+mj-lt"/>
                <a:ea typeface="+mj-ea"/>
                <a:cs typeface="+mj-cs"/>
              </a:rPr>
              <a:t>2. </a:t>
            </a:r>
            <a:r>
              <a:rPr lang="en-US" sz="6600" b="1" dirty="0" err="1">
                <a:latin typeface="+mj-lt"/>
                <a:ea typeface="+mj-ea"/>
                <a:cs typeface="+mj-cs"/>
              </a:rPr>
              <a:t>Yngve</a:t>
            </a:r>
            <a:r>
              <a:rPr lang="en-US" sz="6600" b="1" dirty="0">
                <a:latin typeface="+mj-lt"/>
                <a:ea typeface="+mj-ea"/>
                <a:cs typeface="+mj-cs"/>
              </a:rPr>
              <a:t> Ekberg</a:t>
            </a:r>
          </a:p>
        </p:txBody>
      </p:sp>
    </p:spTree>
    <p:extLst>
      <p:ext uri="{BB962C8B-B14F-4D97-AF65-F5344CB8AC3E}">
        <p14:creationId xmlns:p14="http://schemas.microsoft.com/office/powerpoint/2010/main" val="3797610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DBCB54-233D-E780-A6B3-166B4C582DFA}"/>
              </a:ext>
            </a:extLst>
          </p:cNvPr>
          <p:cNvSpPr txBox="1"/>
          <p:nvPr/>
        </p:nvSpPr>
        <p:spPr>
          <a:xfrm>
            <a:off x="1097280" y="325550"/>
            <a:ext cx="10058400" cy="35747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i="0" u="none" strike="noStrike" dirty="0">
                <a:effectLst/>
                <a:latin typeface="SEB SansSerif" panose="00000500000000000000" pitchFamily="2" charset="0"/>
                <a:ea typeface="+mj-ea"/>
                <a:cs typeface="+mj-cs"/>
              </a:rPr>
              <a:t>1. </a:t>
            </a:r>
            <a:r>
              <a:rPr lang="en-US" sz="6000" b="1" dirty="0">
                <a:latin typeface="SEB SansSerif" panose="00000500000000000000" pitchFamily="2" charset="0"/>
                <a:ea typeface="+mj-ea"/>
                <a:cs typeface="+mj-cs"/>
              </a:rPr>
              <a:t>Anders </a:t>
            </a:r>
            <a:r>
              <a:rPr lang="en-US" sz="6000" b="1" dirty="0" err="1">
                <a:latin typeface="SEB SansSerif" panose="00000500000000000000" pitchFamily="2" charset="0"/>
                <a:ea typeface="+mj-ea"/>
                <a:cs typeface="+mj-cs"/>
              </a:rPr>
              <a:t>Lagerträd</a:t>
            </a:r>
            <a:endParaRPr lang="en-US" sz="6000" b="1" dirty="0">
              <a:latin typeface="SEB SansSerif" panose="000005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0249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99B4E9-0AC6-1BE1-021B-04702CE92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755842"/>
              </p:ext>
            </p:extLst>
          </p:nvPr>
        </p:nvGraphicFramePr>
        <p:xfrm>
          <a:off x="1663347" y="643466"/>
          <a:ext cx="8865306" cy="557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7384">
                  <a:extLst>
                    <a:ext uri="{9D8B030D-6E8A-4147-A177-3AD203B41FA5}">
                      <a16:colId xmlns:a16="http://schemas.microsoft.com/office/drawing/2014/main" val="1229224968"/>
                    </a:ext>
                  </a:extLst>
                </a:gridCol>
                <a:gridCol w="3748025">
                  <a:extLst>
                    <a:ext uri="{9D8B030D-6E8A-4147-A177-3AD203B41FA5}">
                      <a16:colId xmlns:a16="http://schemas.microsoft.com/office/drawing/2014/main" val="1515624864"/>
                    </a:ext>
                  </a:extLst>
                </a:gridCol>
                <a:gridCol w="3029897">
                  <a:extLst>
                    <a:ext uri="{9D8B030D-6E8A-4147-A177-3AD203B41FA5}">
                      <a16:colId xmlns:a16="http://schemas.microsoft.com/office/drawing/2014/main" val="3936054309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109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 dirty="0">
                          <a:effectLst/>
                        </a:rPr>
                        <a:t>Isak</a:t>
                      </a:r>
                      <a:endParaRPr lang="sv-SE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Färnlycke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21094527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108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Per Gösta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Werling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80616839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107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Katharina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Tibell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76970550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106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Gunvor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Rudekrans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62965936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105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Carl-Johan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Scharp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718768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104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John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Schmitz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70114116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103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Ormerod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38035840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102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Ingrid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Hernström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575436659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101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Christer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Kjellberg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444987116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100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Jonnie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Olsson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711495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759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918645-BD60-9353-D857-A54DE18C5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657577"/>
              </p:ext>
            </p:extLst>
          </p:nvPr>
        </p:nvGraphicFramePr>
        <p:xfrm>
          <a:off x="1822632" y="643466"/>
          <a:ext cx="8546737" cy="557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5974">
                  <a:extLst>
                    <a:ext uri="{9D8B030D-6E8A-4147-A177-3AD203B41FA5}">
                      <a16:colId xmlns:a16="http://schemas.microsoft.com/office/drawing/2014/main" val="1026371364"/>
                    </a:ext>
                  </a:extLst>
                </a:gridCol>
                <a:gridCol w="3766041">
                  <a:extLst>
                    <a:ext uri="{9D8B030D-6E8A-4147-A177-3AD203B41FA5}">
                      <a16:colId xmlns:a16="http://schemas.microsoft.com/office/drawing/2014/main" val="1309067872"/>
                    </a:ext>
                  </a:extLst>
                </a:gridCol>
                <a:gridCol w="3094722">
                  <a:extLst>
                    <a:ext uri="{9D8B030D-6E8A-4147-A177-3AD203B41FA5}">
                      <a16:colId xmlns:a16="http://schemas.microsoft.com/office/drawing/2014/main" val="3887557700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99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 dirty="0">
                          <a:effectLst/>
                        </a:rPr>
                        <a:t>Stefan</a:t>
                      </a:r>
                      <a:endParaRPr lang="sv-SE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Holst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75915792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98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Hanna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Virtanen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602581316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97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Bertil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Wistedt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95207778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96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Karl-Erik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Johansson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33347691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95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Arne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Eiseborn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53221688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94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Viktor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Dovresjö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73924970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93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Elisabet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Sandén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58186433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92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Carolina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Nordling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65934958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91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Bernt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Olsson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445731506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90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Linda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Hou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560920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002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CE2164-D7F3-DF48-F9D5-50DFB2054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986893"/>
              </p:ext>
            </p:extLst>
          </p:nvPr>
        </p:nvGraphicFramePr>
        <p:xfrm>
          <a:off x="1802481" y="643466"/>
          <a:ext cx="8587038" cy="557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1694">
                  <a:extLst>
                    <a:ext uri="{9D8B030D-6E8A-4147-A177-3AD203B41FA5}">
                      <a16:colId xmlns:a16="http://schemas.microsoft.com/office/drawing/2014/main" val="725287810"/>
                    </a:ext>
                  </a:extLst>
                </a:gridCol>
                <a:gridCol w="3818587">
                  <a:extLst>
                    <a:ext uri="{9D8B030D-6E8A-4147-A177-3AD203B41FA5}">
                      <a16:colId xmlns:a16="http://schemas.microsoft.com/office/drawing/2014/main" val="2355350526"/>
                    </a:ext>
                  </a:extLst>
                </a:gridCol>
                <a:gridCol w="3086757">
                  <a:extLst>
                    <a:ext uri="{9D8B030D-6E8A-4147-A177-3AD203B41FA5}">
                      <a16:colId xmlns:a16="http://schemas.microsoft.com/office/drawing/2014/main" val="3207997087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89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 dirty="0">
                          <a:effectLst/>
                        </a:rPr>
                        <a:t>Suzanne</a:t>
                      </a:r>
                      <a:endParaRPr lang="sv-SE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Nilsson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038769114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88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Annika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Broberg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3224097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87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Bernander Ia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Stenmark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035022288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86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Oskar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Palmerot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827957797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85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Robert Z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Nilsson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43720462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84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Anders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Miller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947993838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83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Jacob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Wallin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266311853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82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Andreas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Hjelmqvist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838399873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81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Susanne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Jakstad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1646431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80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Björn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Eriksson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018352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738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3C3FA3-2BAE-5C59-624A-5F0B2B922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771666"/>
              </p:ext>
            </p:extLst>
          </p:nvPr>
        </p:nvGraphicFramePr>
        <p:xfrm>
          <a:off x="1715199" y="643466"/>
          <a:ext cx="8761604" cy="557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7842">
                  <a:extLst>
                    <a:ext uri="{9D8B030D-6E8A-4147-A177-3AD203B41FA5}">
                      <a16:colId xmlns:a16="http://schemas.microsoft.com/office/drawing/2014/main" val="4227688712"/>
                    </a:ext>
                  </a:extLst>
                </a:gridCol>
                <a:gridCol w="3861130">
                  <a:extLst>
                    <a:ext uri="{9D8B030D-6E8A-4147-A177-3AD203B41FA5}">
                      <a16:colId xmlns:a16="http://schemas.microsoft.com/office/drawing/2014/main" val="2778094849"/>
                    </a:ext>
                  </a:extLst>
                </a:gridCol>
                <a:gridCol w="3172632">
                  <a:extLst>
                    <a:ext uri="{9D8B030D-6E8A-4147-A177-3AD203B41FA5}">
                      <a16:colId xmlns:a16="http://schemas.microsoft.com/office/drawing/2014/main" val="508883485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79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 dirty="0">
                          <a:effectLst/>
                        </a:rPr>
                        <a:t>Ulrika</a:t>
                      </a:r>
                      <a:endParaRPr lang="sv-SE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Wallenberg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633412377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78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Cia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Wildbore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17364213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77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Ulrica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Norrby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25387192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76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Georges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Chahine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93128876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75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Jan-Erik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Williams Hurula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75734394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74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Mats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Törnros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67726069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73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Sandra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Lind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3205185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72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Sara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Ericson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433556676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71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Anita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Källmark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13758165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70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Karl-Erik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Tingsvik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472721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735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128D76-0338-1600-500C-CFF1B361B2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638865"/>
              </p:ext>
            </p:extLst>
          </p:nvPr>
        </p:nvGraphicFramePr>
        <p:xfrm>
          <a:off x="846162" y="643466"/>
          <a:ext cx="9633624" cy="5571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4609">
                  <a:extLst>
                    <a:ext uri="{9D8B030D-6E8A-4147-A177-3AD203B41FA5}">
                      <a16:colId xmlns:a16="http://schemas.microsoft.com/office/drawing/2014/main" val="3601197874"/>
                    </a:ext>
                  </a:extLst>
                </a:gridCol>
                <a:gridCol w="3900102">
                  <a:extLst>
                    <a:ext uri="{9D8B030D-6E8A-4147-A177-3AD203B41FA5}">
                      <a16:colId xmlns:a16="http://schemas.microsoft.com/office/drawing/2014/main" val="4106474898"/>
                    </a:ext>
                  </a:extLst>
                </a:gridCol>
                <a:gridCol w="3978913">
                  <a:extLst>
                    <a:ext uri="{9D8B030D-6E8A-4147-A177-3AD203B41FA5}">
                      <a16:colId xmlns:a16="http://schemas.microsoft.com/office/drawing/2014/main" val="1454000745"/>
                    </a:ext>
                  </a:extLst>
                </a:gridCol>
              </a:tblGrid>
              <a:tr h="921759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69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 dirty="0">
                          <a:effectLst/>
                        </a:rPr>
                        <a:t>Louise</a:t>
                      </a:r>
                      <a:endParaRPr lang="sv-SE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Lennartsdotter-Andersén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1685664786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68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Barbo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Andersson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2392411310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67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Ulla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Grip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2502551449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66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Martin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Joanson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1394104764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65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Ulf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von Hofsten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4168177665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64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Harriet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Wiik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1441241226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63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Sara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Kihlman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3590917485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62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Karin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Bengtsson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1686426790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61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Susanne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Lysen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1968593737"/>
                  </a:ext>
                </a:extLst>
              </a:tr>
              <a:tr h="516590">
                <a:tc>
                  <a:txBody>
                    <a:bodyPr/>
                    <a:lstStyle/>
                    <a:p>
                      <a:pPr algn="ctr" fontAlgn="b"/>
                      <a:r>
                        <a:rPr lang="sv-SE" sz="2700" u="none" strike="noStrike">
                          <a:effectLst/>
                        </a:rPr>
                        <a:t>60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>
                          <a:effectLst/>
                        </a:rPr>
                        <a:t>Ulla</a:t>
                      </a:r>
                      <a:endParaRPr lang="sv-SE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700" u="none" strike="noStrike" dirty="0" err="1">
                          <a:effectLst/>
                        </a:rPr>
                        <a:t>Widenor</a:t>
                      </a:r>
                      <a:r>
                        <a:rPr lang="sv-SE" sz="2700" u="none" strike="noStrike" dirty="0">
                          <a:effectLst/>
                        </a:rPr>
                        <a:t> Arvidsson</a:t>
                      </a:r>
                      <a:endParaRPr lang="sv-SE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021" marR="23021" marT="23021" marB="0" anchor="b"/>
                </a:tc>
                <a:extLst>
                  <a:ext uri="{0D108BD9-81ED-4DB2-BD59-A6C34878D82A}">
                    <a16:rowId xmlns:a16="http://schemas.microsoft.com/office/drawing/2014/main" val="3663415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335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ED5C86F-9C2A-7D02-A71A-FB31C21255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122662"/>
              </p:ext>
            </p:extLst>
          </p:nvPr>
        </p:nvGraphicFramePr>
        <p:xfrm>
          <a:off x="1693444" y="643466"/>
          <a:ext cx="8805113" cy="557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3874">
                  <a:extLst>
                    <a:ext uri="{9D8B030D-6E8A-4147-A177-3AD203B41FA5}">
                      <a16:colId xmlns:a16="http://schemas.microsoft.com/office/drawing/2014/main" val="1518531475"/>
                    </a:ext>
                  </a:extLst>
                </a:gridCol>
                <a:gridCol w="3915991">
                  <a:extLst>
                    <a:ext uri="{9D8B030D-6E8A-4147-A177-3AD203B41FA5}">
                      <a16:colId xmlns:a16="http://schemas.microsoft.com/office/drawing/2014/main" val="985318961"/>
                    </a:ext>
                  </a:extLst>
                </a:gridCol>
                <a:gridCol w="3165248">
                  <a:extLst>
                    <a:ext uri="{9D8B030D-6E8A-4147-A177-3AD203B41FA5}">
                      <a16:colId xmlns:a16="http://schemas.microsoft.com/office/drawing/2014/main" val="352275780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59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 dirty="0">
                          <a:effectLst/>
                        </a:rPr>
                        <a:t>Petra</a:t>
                      </a:r>
                      <a:endParaRPr lang="sv-SE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Bohlin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238961336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58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Jan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Eriksson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11956296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57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Anne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Kron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57582234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56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Eva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Ståhl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277264384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55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Laura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Lynge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73503348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54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Enocson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97551146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53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Birgitta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Schillen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27897944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52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Julie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Flodqvist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949910464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51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Charlotta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Tullila Persson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345445757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50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Ulf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Nilsson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046537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61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0B2188-D119-548D-6D4E-67BDD8E0C2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425663"/>
              </p:ext>
            </p:extLst>
          </p:nvPr>
        </p:nvGraphicFramePr>
        <p:xfrm>
          <a:off x="1773551" y="643466"/>
          <a:ext cx="8644899" cy="557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5491">
                  <a:extLst>
                    <a:ext uri="{9D8B030D-6E8A-4147-A177-3AD203B41FA5}">
                      <a16:colId xmlns:a16="http://schemas.microsoft.com/office/drawing/2014/main" val="3761982007"/>
                    </a:ext>
                  </a:extLst>
                </a:gridCol>
                <a:gridCol w="3804257">
                  <a:extLst>
                    <a:ext uri="{9D8B030D-6E8A-4147-A177-3AD203B41FA5}">
                      <a16:colId xmlns:a16="http://schemas.microsoft.com/office/drawing/2014/main" val="1188280675"/>
                    </a:ext>
                  </a:extLst>
                </a:gridCol>
                <a:gridCol w="3165151">
                  <a:extLst>
                    <a:ext uri="{9D8B030D-6E8A-4147-A177-3AD203B41FA5}">
                      <a16:colId xmlns:a16="http://schemas.microsoft.com/office/drawing/2014/main" val="2780378879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49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 dirty="0">
                          <a:effectLst/>
                        </a:rPr>
                        <a:t>Per</a:t>
                      </a:r>
                      <a:endParaRPr lang="sv-SE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Wilander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2595565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48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Carl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Sundvik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83754707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47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Åse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Wesselmark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35778825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46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Gun-Britt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Holmgren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07986172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45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Christina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Zetterblad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2534204258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44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Jan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Eklund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550100618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43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Nils-Henrik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Wahlgren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58749972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42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Inga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Eklund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73101073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41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Johan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Welander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6265210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40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Elisabeth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Nyholm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313271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020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2CCA34-881E-E829-6352-990597FCF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78131"/>
              </p:ext>
            </p:extLst>
          </p:nvPr>
        </p:nvGraphicFramePr>
        <p:xfrm>
          <a:off x="1802481" y="643466"/>
          <a:ext cx="8587038" cy="557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1694">
                  <a:extLst>
                    <a:ext uri="{9D8B030D-6E8A-4147-A177-3AD203B41FA5}">
                      <a16:colId xmlns:a16="http://schemas.microsoft.com/office/drawing/2014/main" val="585082320"/>
                    </a:ext>
                  </a:extLst>
                </a:gridCol>
                <a:gridCol w="3818587">
                  <a:extLst>
                    <a:ext uri="{9D8B030D-6E8A-4147-A177-3AD203B41FA5}">
                      <a16:colId xmlns:a16="http://schemas.microsoft.com/office/drawing/2014/main" val="2586378627"/>
                    </a:ext>
                  </a:extLst>
                </a:gridCol>
                <a:gridCol w="3086757">
                  <a:extLst>
                    <a:ext uri="{9D8B030D-6E8A-4147-A177-3AD203B41FA5}">
                      <a16:colId xmlns:a16="http://schemas.microsoft.com/office/drawing/2014/main" val="3561509746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39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 dirty="0">
                          <a:effectLst/>
                        </a:rPr>
                        <a:t>Christina</a:t>
                      </a:r>
                      <a:endParaRPr lang="sv-SE" sz="2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Lövfors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796347477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38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Magnus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Ward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847007594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37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Björn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Kimby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861084127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36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Elisabeth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Ulrikson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48391479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35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Nybom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628653782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34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Inger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Sundin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1544340755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33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André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Roos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63635476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32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Susanna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Swed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4049022750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31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Annelie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Jansson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71554888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ctr" fontAlgn="b"/>
                      <a:r>
                        <a:rPr lang="sv-SE" sz="2900" u="none" strike="noStrike">
                          <a:effectLst/>
                        </a:rPr>
                        <a:t>30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Margareta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900" u="none" strike="noStrike">
                          <a:effectLst/>
                        </a:rPr>
                        <a:t>Haag</a:t>
                      </a:r>
                      <a:endParaRPr lang="sv-SE" sz="2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827" marR="24827" marT="24827" marB="0" anchor="b"/>
                </a:tc>
                <a:extLst>
                  <a:ext uri="{0D108BD9-81ED-4DB2-BD59-A6C34878D82A}">
                    <a16:rowId xmlns:a16="http://schemas.microsoft.com/office/drawing/2014/main" val="3933469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250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fcdfac2-430b-48d8-b537-ec930f3dd155}" enabled="1" method="Privileged" siteId="{9a8ff9e3-0e35-4620-a724-e9834dc50b5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Widescreen</PresentationFormat>
  <Paragraphs>357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SEB SansSerif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Varmt välkommen till  konstföreningens årsmöte 2024</dc:title>
  <dc:creator>Fagerström, Daniel</dc:creator>
  <cp:lastModifiedBy>Häggström, Peter</cp:lastModifiedBy>
  <cp:revision>7</cp:revision>
  <dcterms:created xsi:type="dcterms:W3CDTF">2024-03-13T12:13:57Z</dcterms:created>
  <dcterms:modified xsi:type="dcterms:W3CDTF">2024-03-15T19:40:18Z</dcterms:modified>
</cp:coreProperties>
</file>