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83" r:id="rId10"/>
    <p:sldId id="284" r:id="rId11"/>
    <p:sldId id="285" r:id="rId12"/>
    <p:sldId id="286" r:id="rId13"/>
  </p:sldIdLst>
  <p:sldSz cx="12190413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958">
          <p15:clr>
            <a:srgbClr val="A4A3A4"/>
          </p15:clr>
        </p15:guide>
        <p15:guide id="3" orient="horz" pos="4083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orient="horz" pos="718">
          <p15:clr>
            <a:srgbClr val="A4A3A4"/>
          </p15:clr>
        </p15:guide>
        <p15:guide id="8" pos="3839">
          <p15:clr>
            <a:srgbClr val="A4A3A4"/>
          </p15:clr>
        </p15:guide>
        <p15:guide id="9" pos="7445">
          <p15:clr>
            <a:srgbClr val="A4A3A4"/>
          </p15:clr>
        </p15:guide>
        <p15:guide id="10" pos="6724">
          <p15:clr>
            <a:srgbClr val="A4A3A4"/>
          </p15:clr>
        </p15:guide>
        <p15:guide id="11" pos="4801">
          <p15:clr>
            <a:srgbClr val="A4A3A4"/>
          </p15:clr>
        </p15:guide>
        <p15:guide id="12" pos="233">
          <p15:clr>
            <a:srgbClr val="A4A3A4"/>
          </p15:clr>
        </p15:guide>
        <p15:guide id="13" pos="5762">
          <p15:clr>
            <a:srgbClr val="A4A3A4"/>
          </p15:clr>
        </p15:guide>
        <p15:guide id="14" pos="4079">
          <p15:clr>
            <a:srgbClr val="A4A3A4"/>
          </p15:clr>
        </p15:guide>
        <p15:guide id="15" pos="954">
          <p15:clr>
            <a:srgbClr val="A4A3A4"/>
          </p15:clr>
        </p15:guide>
        <p15:guide id="16" pos="1916">
          <p15:clr>
            <a:srgbClr val="A4A3A4"/>
          </p15:clr>
        </p15:guide>
        <p15:guide id="17" pos="2877">
          <p15:clr>
            <a:srgbClr val="A4A3A4"/>
          </p15:clr>
        </p15:guide>
        <p15:guide id="18" pos="35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7" autoAdjust="0"/>
  </p:normalViewPr>
  <p:slideViewPr>
    <p:cSldViewPr showGuides="1">
      <p:cViewPr varScale="1">
        <p:scale>
          <a:sx n="62" d="100"/>
          <a:sy n="62" d="100"/>
        </p:scale>
        <p:origin x="108" y="36"/>
      </p:cViewPr>
      <p:guideLst>
        <p:guide orient="horz" pos="237"/>
        <p:guide orient="horz" pos="958"/>
        <p:guide orient="horz" pos="4083"/>
        <p:guide orient="horz" pos="3843"/>
        <p:guide orient="horz" pos="1198"/>
        <p:guide orient="horz" pos="2160"/>
        <p:guide orient="horz" pos="718"/>
        <p:guide pos="3839"/>
        <p:guide pos="7445"/>
        <p:guide pos="6724"/>
        <p:guide pos="4801"/>
        <p:guide pos="233"/>
        <p:guide pos="5762"/>
        <p:guide pos="4079"/>
        <p:guide pos="954"/>
        <p:guide pos="1916"/>
        <p:guide pos="2877"/>
        <p:guide pos="3599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3012" y="-84"/>
      </p:cViewPr>
      <p:guideLst>
        <p:guide orient="horz" pos="3024"/>
        <p:guide pos="2305"/>
      </p:guideLst>
    </p:cSldViewPr>
  </p:notesViewPr>
  <p:gridSpacing cx="38165" cy="3816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07C37EF-1D26-4E8F-A380-9632A150D03A}" type="datetime1">
              <a:rPr lang="sv-SE" smtClean="0"/>
              <a:pPr/>
              <a:t>2023-03-21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D37D623-5ED7-464C-9F60-605A348899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4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>
                <a:latin typeface="+mn-lt"/>
              </a:defRPr>
            </a:lvl1pPr>
          </a:lstStyle>
          <a:p>
            <a:fld id="{840F6F31-83CA-4A78-9C14-BA9F7A9E733A}" type="datetime1">
              <a:rPr lang="sv-SE" smtClean="0"/>
              <a:pPr/>
              <a:t>2023-03-21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>
                <a:latin typeface="+mn-lt"/>
              </a:defRPr>
            </a:lvl1pPr>
          </a:lstStyle>
          <a:p>
            <a:fld id="{956223E0-48CB-4E50-9B07-0B8645C6D6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39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62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3538" indent="-187325" algn="l" defTabSz="914400" rtl="0" eaLnBrk="1" latinLnBrk="0" hangingPunct="1">
      <a:buFont typeface="SEB Basic" pitchFamily="50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4375" indent="-174625" algn="l" defTabSz="914400" rtl="0" eaLnBrk="1" latinLnBrk="0" hangingPunct="1">
      <a:buFont typeface="SEB Basic" pitchFamily="50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7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223E0-48CB-4E50-9B07-0B8645C6D68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1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3742" y="341087"/>
            <a:ext cx="1144587" cy="381600"/>
          </a:xfrm>
        </p:spPr>
        <p:txBody>
          <a:bodyPr vert="horz" lIns="0" tIns="0" rIns="0" bIns="0" rtlCol="0" anchor="t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fld id="{0C971D43-05A7-411D-85B7-D43669ABEFD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/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color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EFBDD9-AD85-4AF9-AF72-8F76462AAC3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5534493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7867" y="1520825"/>
            <a:ext cx="5571072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2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5"/>
            <a:ext cx="1144905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00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6"/>
            <a:ext cx="1144905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/>
          </p:nvPr>
        </p:nvSpPr>
        <p:spPr>
          <a:xfrm>
            <a:off x="369888" y="3983880"/>
            <a:ext cx="1144905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05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888" y="1520825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4"/>
          </p:nvPr>
        </p:nvSpPr>
        <p:spPr>
          <a:xfrm>
            <a:off x="369888" y="3162027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369888" y="4803228"/>
            <a:ext cx="1144905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70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10304461" cy="1139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CCE6E6-B799-477D-A8D2-F6732FFE8F4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8777287" cy="4579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59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2846C0-6C3B-446A-9CAE-C562131D7DA7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5534494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7867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5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r textblock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27FB1-F785-43B9-8197-7BF704099FE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5534494" cy="4198938"/>
          </a:xfrm>
          <a:solidFill>
            <a:schemeClr val="accent5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7867" y="1901825"/>
            <a:ext cx="5571072" cy="4198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text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CD97B8-4735-433F-971B-7D5076B1474A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4197351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1573" y="1901825"/>
            <a:ext cx="6867366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69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lor textblock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5017AF-C08C-4ACD-A00D-9F8FD8AD847A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887" y="1901825"/>
            <a:ext cx="4197351" cy="4191000"/>
          </a:xfrm>
          <a:solidFill>
            <a:srgbClr val="FFC500"/>
          </a:solidFill>
        </p:spPr>
        <p:txBody>
          <a:bodyPr lIns="72000" tIns="72000" rIns="72000" bIns="72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1573" y="1901825"/>
            <a:ext cx="6867366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17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6505" y="1901825"/>
            <a:ext cx="5534494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8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0"/>
            <a:ext cx="12190413" cy="6858000"/>
          </a:xfrm>
          <a:solidFill>
            <a:srgbClr val="0092E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9BFB3BE-C661-4A3F-ABAD-D16383FFD069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037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7866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26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7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281291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8193851" y="1901825"/>
            <a:ext cx="3626243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44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520826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7866" y="1520826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8" y="4001764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6247866" y="4001764"/>
            <a:ext cx="557107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75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8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281291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8"/>
          </p:nvPr>
        </p:nvSpPr>
        <p:spPr>
          <a:xfrm>
            <a:off x="4281291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9"/>
          </p:nvPr>
        </p:nvSpPr>
        <p:spPr>
          <a:xfrm>
            <a:off x="8192695" y="1520826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0"/>
          </p:nvPr>
        </p:nvSpPr>
        <p:spPr>
          <a:xfrm>
            <a:off x="8192695" y="4001764"/>
            <a:ext cx="3626243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544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9" y="1520826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889" y="4001764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3231357" y="1520826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/>
          </p:nvPr>
        </p:nvSpPr>
        <p:spPr>
          <a:xfrm>
            <a:off x="3231357" y="4001764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9"/>
          </p:nvPr>
        </p:nvSpPr>
        <p:spPr>
          <a:xfrm>
            <a:off x="6285707" y="1520826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0"/>
          </p:nvPr>
        </p:nvSpPr>
        <p:spPr>
          <a:xfrm>
            <a:off x="6285707" y="4001764"/>
            <a:ext cx="2671761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1"/>
          </p:nvPr>
        </p:nvSpPr>
        <p:spPr>
          <a:xfrm>
            <a:off x="9147175" y="1520826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2"/>
          </p:nvPr>
        </p:nvSpPr>
        <p:spPr>
          <a:xfrm>
            <a:off x="9147175" y="4001764"/>
            <a:ext cx="2671762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85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color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71275-9568-441F-B88C-1CF15EA5A4D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6505" y="1901825"/>
            <a:ext cx="5534494" cy="4191000"/>
          </a:xfrm>
          <a:solidFill>
            <a:schemeClr val="accent3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5571072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68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ntent,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6C85E8-58B7-4C6F-AF1F-4DFB8BFE9458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888" y="1901825"/>
            <a:ext cx="4197600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554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FDE966-DAE3-4B5D-A09D-83F03848009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33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colou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AA85C2-B117-43DE-84F5-D0F86DE96C15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6683" y="1901825"/>
            <a:ext cx="6864315" cy="4191000"/>
          </a:xfrm>
          <a:solidFill>
            <a:schemeClr val="accent2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23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header, 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90" y="1908175"/>
            <a:ext cx="5343524" cy="1520825"/>
          </a:xfrm>
        </p:spPr>
        <p:txBody>
          <a:bodyPr tIns="0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A60000-697A-4BA1-A650-B7AF9C9EA7A6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0" y="1901825"/>
            <a:ext cx="5704998" cy="4191000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62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" y="0"/>
            <a:ext cx="12190414" cy="6858000"/>
            <a:chOff x="-1" y="0"/>
            <a:chExt cx="12190414" cy="6858000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9394" y="1"/>
              <a:ext cx="8765976" cy="2532063"/>
            </a:xfrm>
            <a:custGeom>
              <a:avLst/>
              <a:gdLst/>
              <a:ahLst/>
              <a:cxnLst/>
              <a:rect l="l" t="t" r="r" b="b"/>
              <a:pathLst>
                <a:path w="8765976" h="2532063">
                  <a:moveTo>
                    <a:pt x="0" y="0"/>
                  </a:moveTo>
                  <a:lnTo>
                    <a:pt x="8765976" y="0"/>
                  </a:lnTo>
                  <a:lnTo>
                    <a:pt x="4381019" y="25320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7"/>
            <p:cNvSpPr/>
            <p:nvPr/>
          </p:nvSpPr>
          <p:spPr>
            <a:xfrm>
              <a:off x="4567238" y="0"/>
              <a:ext cx="7623175" cy="6858000"/>
            </a:xfrm>
            <a:custGeom>
              <a:avLst/>
              <a:gdLst/>
              <a:ahLst/>
              <a:cxnLst/>
              <a:rect l="l" t="t" r="r" b="b"/>
              <a:pathLst>
                <a:path w="7621459" h="6858000">
                  <a:moveTo>
                    <a:pt x="4320435" y="0"/>
                  </a:moveTo>
                  <a:lnTo>
                    <a:pt x="7621459" y="0"/>
                  </a:lnTo>
                  <a:lnTo>
                    <a:pt x="7621459" y="6858000"/>
                  </a:lnTo>
                  <a:lnTo>
                    <a:pt x="0" y="6858000"/>
                  </a:lnTo>
                  <a:lnTo>
                    <a:pt x="1460" y="2493962"/>
                  </a:lnTo>
                  <a:close/>
                </a:path>
              </a:pathLst>
            </a:custGeom>
            <a:solidFill>
              <a:srgbClr val="0092E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1" y="0"/>
              <a:ext cx="4572383" cy="6858000"/>
            </a:xfrm>
            <a:custGeom>
              <a:avLst/>
              <a:gdLst/>
              <a:ahLst/>
              <a:cxnLst/>
              <a:rect l="l" t="t" r="r" b="b"/>
              <a:pathLst>
                <a:path w="4570413" h="6858000">
                  <a:moveTo>
                    <a:pt x="0" y="0"/>
                  </a:moveTo>
                  <a:lnTo>
                    <a:pt x="255317" y="0"/>
                  </a:lnTo>
                  <a:lnTo>
                    <a:pt x="4570413" y="2493963"/>
                  </a:lnTo>
                  <a:lnTo>
                    <a:pt x="4568953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6EB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AE80C3F-3F6F-4D10-9FA2-E3417D59802C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7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E297A1-4599-4F05-B679-46FC1BB47484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0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0D694A-DB51-4E75-A39A-C5F1F1EC156C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78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391A4E-A604-4B11-86D2-FEDE1C56086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9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7E7B32-6814-4BD6-A71D-3FE8260253C2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885" y="2284050"/>
            <a:ext cx="5534961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887" y="1520824"/>
            <a:ext cx="55349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3667" y="2284050"/>
            <a:ext cx="5534961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283669" y="1520824"/>
            <a:ext cx="55349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in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084500-5EFD-4474-B82F-78C0D4009915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885" y="1978730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887" y="1520825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3667" y="1978730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283669" y="1520825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885" y="4371093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887" y="3913188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6283667" y="4371093"/>
            <a:ext cx="5534961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6283669" y="3913188"/>
            <a:ext cx="5534961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618311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0E8BE-0043-41D0-9F68-2766BB137AC1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7621589" y="2284050"/>
            <a:ext cx="419735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7621591" y="1520824"/>
            <a:ext cx="419735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041648" y="2284050"/>
            <a:ext cx="419735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041650" y="1520824"/>
            <a:ext cx="419735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869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6618AF-4C19-4B08-A10C-87782318BB03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6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88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2877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2879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2792" y="2284050"/>
            <a:ext cx="3626245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2794" y="1520824"/>
            <a:ext cx="362624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101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ix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CB26F2-2E2D-4F6B-A8A0-23EEC888499A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88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2879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2879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2794" y="213138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2794" y="152082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369888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69888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4282879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282879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8182794" y="4535709"/>
            <a:ext cx="3626245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8182794" y="3925145"/>
            <a:ext cx="362624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61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BAEF59-9ECC-4A21-9264-C4980C651C38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514473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514475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4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184580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184582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1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859229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859231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4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529336" y="2284050"/>
            <a:ext cx="2289600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529338" y="1520824"/>
            <a:ext cx="228960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29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120643-38F3-452B-B657-B5F576D0BB01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284049"/>
            <a:ext cx="2443127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91" y="1520824"/>
            <a:ext cx="2443125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356" y="2284049"/>
            <a:ext cx="2671763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359" y="1520824"/>
            <a:ext cx="26717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5817" y="2284049"/>
            <a:ext cx="2671763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5820" y="1520824"/>
            <a:ext cx="2671761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39231" y="2284049"/>
            <a:ext cx="2479707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39231" y="1520824"/>
            <a:ext cx="2479707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7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971123" y="0"/>
              <a:ext cx="3219290" cy="3788972"/>
            </a:xfrm>
            <a:custGeom>
              <a:avLst/>
              <a:gdLst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  <a:gd name="connsiteX0" fmla="*/ 5 w 3220353"/>
                <a:gd name="connsiteY0" fmla="*/ 0 h 3767952"/>
                <a:gd name="connsiteX1" fmla="*/ 3220353 w 3220353"/>
                <a:gd name="connsiteY1" fmla="*/ 0 h 3767952"/>
                <a:gd name="connsiteX2" fmla="*/ 3220353 w 3220353"/>
                <a:gd name="connsiteY2" fmla="*/ 3767952 h 3767952"/>
                <a:gd name="connsiteX3" fmla="*/ 13488 w 3220353"/>
                <a:gd name="connsiteY3" fmla="*/ 1903438 h 3767952"/>
                <a:gd name="connsiteX4" fmla="*/ 5 w 3220353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896334 h 3767952"/>
                <a:gd name="connsiteX4" fmla="*/ 846 w 3221194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194" h="3767952">
                  <a:moveTo>
                    <a:pt x="846" y="0"/>
                  </a:moveTo>
                  <a:lnTo>
                    <a:pt x="3221194" y="0"/>
                  </a:lnTo>
                  <a:lnTo>
                    <a:pt x="3221194" y="3767952"/>
                  </a:lnTo>
                  <a:lnTo>
                    <a:pt x="0" y="1903438"/>
                  </a:lnTo>
                  <a:cubicBezTo>
                    <a:pt x="282" y="1267380"/>
                    <a:pt x="564" y="636058"/>
                    <a:pt x="846" y="0"/>
                  </a:cubicBezTo>
                  <a:close/>
                </a:path>
              </a:pathLst>
            </a:custGeom>
            <a:solidFill>
              <a:srgbClr val="673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sp>
            <p:nvSpPr>
              <p:cNvPr id="20" name="Rectangle 33"/>
              <p:cNvSpPr/>
              <p:nvPr/>
            </p:nvSpPr>
            <p:spPr>
              <a:xfrm>
                <a:off x="-1" y="0"/>
                <a:ext cx="8978744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8970065" h="6858000">
                    <a:moveTo>
                      <a:pt x="0" y="0"/>
                    </a:moveTo>
                    <a:lnTo>
                      <a:pt x="8970065" y="0"/>
                    </a:lnTo>
                    <a:lnTo>
                      <a:pt x="8969219" y="1908175"/>
                    </a:lnTo>
                    <a:lnTo>
                      <a:pt x="39235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F2C9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34"/>
              <p:cNvSpPr/>
              <p:nvPr/>
            </p:nvSpPr>
            <p:spPr>
              <a:xfrm>
                <a:off x="369889" y="1903413"/>
                <a:ext cx="11820524" cy="4954588"/>
              </a:xfrm>
              <a:custGeom>
                <a:avLst/>
                <a:gdLst>
                  <a:gd name="connsiteX0" fmla="*/ 8586387 w 11798058"/>
                  <a:gd name="connsiteY0" fmla="*/ 0 h 4945063"/>
                  <a:gd name="connsiteX1" fmla="*/ 11798058 w 11798058"/>
                  <a:gd name="connsiteY1" fmla="*/ 1855017 h 4945063"/>
                  <a:gd name="connsiteX2" fmla="*/ 11798058 w 11798058"/>
                  <a:gd name="connsiteY2" fmla="*/ 4945063 h 4945063"/>
                  <a:gd name="connsiteX3" fmla="*/ 0 w 11798058"/>
                  <a:gd name="connsiteY3" fmla="*/ 4945063 h 4945063"/>
                  <a:gd name="connsiteX4" fmla="*/ 8586387 w 11798058"/>
                  <a:gd name="connsiteY4" fmla="*/ 0 h 4945063"/>
                  <a:gd name="connsiteX0" fmla="*/ 8581623 w 11798058"/>
                  <a:gd name="connsiteY0" fmla="*/ 0 h 4954588"/>
                  <a:gd name="connsiteX1" fmla="*/ 11798058 w 11798058"/>
                  <a:gd name="connsiteY1" fmla="*/ 1864542 h 4954588"/>
                  <a:gd name="connsiteX2" fmla="*/ 11798058 w 11798058"/>
                  <a:gd name="connsiteY2" fmla="*/ 4954588 h 4954588"/>
                  <a:gd name="connsiteX3" fmla="*/ 0 w 11798058"/>
                  <a:gd name="connsiteY3" fmla="*/ 4954588 h 4954588"/>
                  <a:gd name="connsiteX4" fmla="*/ 8581623 w 11798058"/>
                  <a:gd name="connsiteY4" fmla="*/ 0 h 495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8058" h="4954588">
                    <a:moveTo>
                      <a:pt x="8581623" y="0"/>
                    </a:moveTo>
                    <a:lnTo>
                      <a:pt x="11798058" y="1864542"/>
                    </a:lnTo>
                    <a:lnTo>
                      <a:pt x="11798058" y="4954588"/>
                    </a:lnTo>
                    <a:lnTo>
                      <a:pt x="0" y="4954588"/>
                    </a:lnTo>
                    <a:lnTo>
                      <a:pt x="8581623" y="0"/>
                    </a:lnTo>
                    <a:close/>
                  </a:path>
                </a:pathLst>
              </a:custGeom>
              <a:solidFill>
                <a:srgbClr val="341F6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D52139E-80E8-44B2-89BA-FFDE8054A662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660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1"/>
            <a:ext cx="10304461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F24F15-5056-406C-8D2D-2E85F41920E9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888" y="2131391"/>
            <a:ext cx="244312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891" y="1520825"/>
            <a:ext cx="244312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356" y="2131391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359" y="1520825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5817" y="2131391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5820" y="1520825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39231" y="2131391"/>
            <a:ext cx="247970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39231" y="1520825"/>
            <a:ext cx="247970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888" y="4535785"/>
            <a:ext cx="244312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891" y="3925219"/>
            <a:ext cx="2443125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3231356" y="4535785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3231359" y="3925219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6285817" y="4535785"/>
            <a:ext cx="2671763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285820" y="3925219"/>
            <a:ext cx="2671761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9339231" y="4535785"/>
            <a:ext cx="2479707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2"/>
          </p:nvPr>
        </p:nvSpPr>
        <p:spPr>
          <a:xfrm>
            <a:off x="9339231" y="3925219"/>
            <a:ext cx="247970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35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887" y="1520825"/>
            <a:ext cx="2289600" cy="1908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1650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3413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4188" y="1520825"/>
            <a:ext cx="2289600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906413-A445-42A7-B048-D3E0D1875CB0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888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1650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214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2839" y="3429000"/>
            <a:ext cx="2290762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24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887" y="376238"/>
            <a:ext cx="2289600" cy="2289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1650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3413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4188" y="376238"/>
            <a:ext cx="2289600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0E0E88-C172-4F75-AFAF-925BDED27056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888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1650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214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2839" y="2665413"/>
            <a:ext cx="2290762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093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hree content and tex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58345E-8A20-41AC-886C-80BBE9269664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765372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765575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31641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331844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97910" y="1520825"/>
            <a:ext cx="3053565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898113" y="3429001"/>
            <a:ext cx="3055114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185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three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AC6A10-5191-4368-9B68-AA33C17C3F4F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369684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69887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3833679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3833882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7297674" y="376239"/>
            <a:ext cx="3082191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7297877" y="3429001"/>
            <a:ext cx="3082191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286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002EA2-AF21-44FA-BBEB-18A0565E71D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81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E8285B-29FA-4B0C-BC0A-F9151498AD3E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18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high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567238" cy="871944"/>
          </a:xfrm>
          <a:solidFill>
            <a:schemeClr val="accent4"/>
          </a:solidFill>
        </p:spPr>
        <p:txBody>
          <a:bodyPr lIns="381600" rIns="381600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00A0E6-35AA-4C07-93A3-B7D04F0DA5D4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5"/>
            <a:ext cx="4567238" cy="3695293"/>
          </a:xfrm>
          <a:solidFill>
            <a:schemeClr val="accent4"/>
          </a:solidFill>
        </p:spPr>
        <p:txBody>
          <a:bodyPr lIns="381600" tIns="381600" rIns="381600"/>
          <a:lstStyle>
            <a:lvl1pPr marL="174625" indent="-174625">
              <a:defRPr sz="2000"/>
            </a:lvl1pPr>
            <a:lvl2pPr marL="449263" indent="-274638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58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high, image back, 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5713413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5B9BA0-8D67-4B1F-A058-F3017DAFEDCF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5"/>
            <a:ext cx="5713413" cy="4841468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35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4226"/>
            <a:ext cx="4567238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3176170"/>
            <a:ext cx="4567238" cy="3695293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000">
                <a:solidFill>
                  <a:schemeClr val="bg1"/>
                </a:solidFill>
              </a:defRPr>
            </a:lvl1pPr>
            <a:lvl2pPr marL="449263" indent="-274638">
              <a:defRPr sz="20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E5AE8C-59AC-43C4-B1A5-A94AFAA8E00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2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0"/>
            <a:ext cx="12190414" cy="6858000"/>
            <a:chOff x="-1" y="0"/>
            <a:chExt cx="12190414" cy="6858000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228638" y="4713287"/>
              <a:ext cx="6961775" cy="2144713"/>
            </a:xfrm>
            <a:custGeom>
              <a:avLst/>
              <a:gdLst/>
              <a:ahLst/>
              <a:cxnLst/>
              <a:rect l="l" t="t" r="r" b="b"/>
              <a:pathLst>
                <a:path w="6961775" h="2144713">
                  <a:moveTo>
                    <a:pt x="1238838" y="0"/>
                  </a:moveTo>
                  <a:lnTo>
                    <a:pt x="6961775" y="0"/>
                  </a:lnTo>
                  <a:lnTo>
                    <a:pt x="6961775" y="2144713"/>
                  </a:lnTo>
                  <a:lnTo>
                    <a:pt x="0" y="2144713"/>
                  </a:lnTo>
                  <a:close/>
                </a:path>
              </a:pathLst>
            </a:custGeom>
            <a:solidFill>
              <a:srgbClr val="9E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3748353" y="1"/>
              <a:ext cx="8442060" cy="4713287"/>
            </a:xfrm>
            <a:custGeom>
              <a:avLst/>
              <a:gdLst/>
              <a:ahLst/>
              <a:cxnLst/>
              <a:rect l="l" t="t" r="r" b="b"/>
              <a:pathLst>
                <a:path w="8442059" h="4713287">
                  <a:moveTo>
                    <a:pt x="0" y="0"/>
                  </a:moveTo>
                  <a:lnTo>
                    <a:pt x="8442059" y="0"/>
                  </a:lnTo>
                  <a:lnTo>
                    <a:pt x="8442059" y="4713287"/>
                  </a:lnTo>
                  <a:lnTo>
                    <a:pt x="2719122" y="4713287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15"/>
            <p:cNvSpPr/>
            <p:nvPr/>
          </p:nvSpPr>
          <p:spPr>
            <a:xfrm>
              <a:off x="-1" y="0"/>
              <a:ext cx="6473825" cy="6858000"/>
            </a:xfrm>
            <a:custGeom>
              <a:avLst/>
              <a:gdLst/>
              <a:ahLst/>
              <a:cxnLst/>
              <a:rect l="l" t="t" r="r" b="b"/>
              <a:pathLst>
                <a:path w="6473825" h="6858000">
                  <a:moveTo>
                    <a:pt x="0" y="0"/>
                  </a:moveTo>
                  <a:lnTo>
                    <a:pt x="3756992" y="0"/>
                  </a:lnTo>
                  <a:lnTo>
                    <a:pt x="6473825" y="4711699"/>
                  </a:lnTo>
                  <a:lnTo>
                    <a:pt x="52344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6181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520826"/>
            <a:ext cx="10299349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2295691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704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414" y="1139826"/>
            <a:ext cx="5715000" cy="893762"/>
          </a:xfrm>
          <a:solidFill>
            <a:schemeClr val="accent2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6475413" y="2032355"/>
            <a:ext cx="5715001" cy="4841468"/>
          </a:xfrm>
          <a:solidFill>
            <a:schemeClr val="accent2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6ABB5E-EA76-46C0-9265-013D28DEA740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636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88" y="2304226"/>
            <a:ext cx="4568913" cy="871944"/>
          </a:xfrm>
          <a:solidFill>
            <a:schemeClr val="accent2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621588" y="3176170"/>
            <a:ext cx="4568913" cy="3695293"/>
          </a:xfrm>
          <a:solidFill>
            <a:schemeClr val="accent2"/>
          </a:solidFill>
        </p:spPr>
        <p:txBody>
          <a:bodyPr lIns="381600" tIns="381600" rIns="381600"/>
          <a:lstStyle>
            <a:lvl1pPr marL="171450" indent="-17145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1pPr>
            <a:lvl2pPr marL="609600" indent="-34290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2pPr>
            <a:lvl3pPr marL="622300" indent="0"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0EDBB6-F70F-42FB-8AC8-41E140BE68B8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184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8000" y="0"/>
            <a:ext cx="5332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05406B-9839-43DB-B6E7-0679B016A391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103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color space on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000" y="0"/>
            <a:ext cx="5332413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8F5D26-D388-46C1-ADD9-81E7B1D3FB85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8320" y="1901825"/>
            <a:ext cx="4540867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702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2413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E4E48B-95C1-4D9B-9203-99D2C3000057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671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color block on left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0"/>
            <a:ext cx="5332413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2413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323EF-235F-421D-9038-463BC74EA6F9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>
                <a:solidFill>
                  <a:schemeClr val="bg1"/>
                </a:solidFill>
              </a:defRPr>
            </a:lvl1pPr>
            <a:lvl2pPr marL="536575" indent="-269875">
              <a:defRPr sz="18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085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763213" y="0"/>
            <a:ext cx="34272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5332412" y="3429000"/>
            <a:ext cx="3427200" cy="34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5332412" y="0"/>
            <a:ext cx="3427200" cy="3427200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3213" y="3429000"/>
            <a:ext cx="3427200" cy="342900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16E844-0DA1-4F1B-91AF-EE4E611491A5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592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9911705" y="-1"/>
            <a:ext cx="2278707" cy="2284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911706" y="2284050"/>
            <a:ext cx="2282448" cy="228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7621588" y="0"/>
            <a:ext cx="2290118" cy="2291353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356326" y="2284050"/>
            <a:ext cx="4555380" cy="457395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6A2475-5E35-4132-9C0B-B84F4AC6D689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9911706" y="4573950"/>
            <a:ext cx="2278707" cy="2284050"/>
          </a:xfrm>
          <a:solidFill>
            <a:schemeClr val="tx1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540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1907" y="0"/>
            <a:ext cx="6858506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3213" y="3429000"/>
            <a:ext cx="3427200" cy="3429000"/>
          </a:xfrm>
          <a:solidFill>
            <a:schemeClr val="accent3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4962017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CC7CAE-CDA4-477C-ADFA-3A04964392C3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4197351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078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image to right, color space lower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000" y="3429000"/>
            <a:ext cx="5332413" cy="3429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8507" y="0"/>
            <a:ext cx="5331906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9" y="0"/>
            <a:ext cx="6488111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89DE65-0D0C-499E-B784-D48022646D3A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887" y="1901825"/>
            <a:ext cx="2669269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000" y="1901825"/>
            <a:ext cx="2669269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8320" y="3428999"/>
            <a:ext cx="4540867" cy="2671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0587" y="0"/>
            <a:ext cx="1139825" cy="11398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1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or divider,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041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475" y="357253"/>
            <a:ext cx="1144587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" y="6092226"/>
            <a:ext cx="3549563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588" y="-1"/>
            <a:ext cx="1520826" cy="15208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0"/>
            <a:ext cx="8115300" cy="4025348"/>
            <a:chOff x="769937" y="-3619846"/>
            <a:chExt cx="8346849" cy="4140201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69937" y="-3619846"/>
              <a:ext cx="5970588" cy="4140201"/>
            </a:xfrm>
            <a:custGeom>
              <a:avLst/>
              <a:gdLst>
                <a:gd name="T0" fmla="*/ 0 w 3761"/>
                <a:gd name="T1" fmla="*/ 2608 h 2608"/>
                <a:gd name="T2" fmla="*/ 3761 w 3761"/>
                <a:gd name="T3" fmla="*/ 2608 h 2608"/>
                <a:gd name="T4" fmla="*/ 2256 w 3761"/>
                <a:gd name="T5" fmla="*/ 0 h 2608"/>
                <a:gd name="T6" fmla="*/ 0 w 3761"/>
                <a:gd name="T7" fmla="*/ 0 h 2608"/>
                <a:gd name="T8" fmla="*/ 0 w 3761"/>
                <a:gd name="T9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1" h="2608">
                  <a:moveTo>
                    <a:pt x="0" y="2608"/>
                  </a:moveTo>
                  <a:lnTo>
                    <a:pt x="3761" y="2608"/>
                  </a:lnTo>
                  <a:lnTo>
                    <a:pt x="2256" y="0"/>
                  </a:lnTo>
                  <a:lnTo>
                    <a:pt x="0" y="0"/>
                  </a:lnTo>
                  <a:lnTo>
                    <a:pt x="0" y="2608"/>
                  </a:lnTo>
                  <a:close/>
                </a:path>
              </a:pathLst>
            </a:custGeom>
            <a:solidFill>
              <a:srgbClr val="3076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336823" y="-3619846"/>
              <a:ext cx="4779963" cy="4140201"/>
            </a:xfrm>
            <a:custGeom>
              <a:avLst/>
              <a:gdLst>
                <a:gd name="T0" fmla="*/ 0 w 3011"/>
                <a:gd name="T1" fmla="*/ 0 h 2608"/>
                <a:gd name="T2" fmla="*/ 1505 w 3011"/>
                <a:gd name="T3" fmla="*/ 2608 h 2608"/>
                <a:gd name="T4" fmla="*/ 3011 w 3011"/>
                <a:gd name="T5" fmla="*/ 0 h 2608"/>
                <a:gd name="T6" fmla="*/ 0 w 3011"/>
                <a:gd name="T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1" h="2608">
                  <a:moveTo>
                    <a:pt x="0" y="0"/>
                  </a:moveTo>
                  <a:lnTo>
                    <a:pt x="1505" y="2608"/>
                  </a:lnTo>
                  <a:lnTo>
                    <a:pt x="30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20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89" y="1139825"/>
            <a:ext cx="10299349" cy="761386"/>
          </a:xfrm>
        </p:spPr>
        <p:txBody>
          <a:bodyPr tIns="0"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1914690"/>
            <a:ext cx="11449050" cy="744365"/>
          </a:xfrm>
        </p:spPr>
        <p:txBody>
          <a:bodyPr anchor="ctr" anchorCtr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57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D4C4C7-2E16-4054-8EFE-4E3E3858A7E3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474" y="1520825"/>
            <a:ext cx="4960939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7999" y="1520825"/>
            <a:ext cx="4960939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0"/>
            <a:ext cx="10304462" cy="1520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8F68715-03E6-474E-A36A-B164DC288BDD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474" y="1520825"/>
            <a:ext cx="4960939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7999" y="1520825"/>
            <a:ext cx="4960939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06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B1F161-387E-4886-BE27-AE70ECD20988}" type="datetime1">
              <a:rPr lang="en-GB" smtClean="0"/>
              <a:pPr/>
              <a:t>21/03/2023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888" y="1520825"/>
            <a:ext cx="5534493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7867" y="1520825"/>
            <a:ext cx="5571072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9888" y="0"/>
            <a:ext cx="103044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901825"/>
            <a:ext cx="11444288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1587" y="6092226"/>
            <a:ext cx="3549563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sv-SE" sz="1200" smtClean="0">
                <a:latin typeface="+mn-lt"/>
              </a:defRPr>
            </a:lvl1pPr>
          </a:lstStyle>
          <a:p>
            <a:r>
              <a:rPr lang="en-GB"/>
              <a:t>SEB PowerPoint Template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887" y="6100163"/>
            <a:ext cx="1144587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z="1200" smtClean="0">
                <a:latin typeface="+mn-lt"/>
              </a:defRPr>
            </a:lvl1pPr>
          </a:lstStyle>
          <a:p>
            <a:fld id="{F9573FA9-C2D8-4B63-938B-8879C552A24C}" type="datetime1">
              <a:rPr lang="sv-SE" smtClean="0"/>
              <a:pPr/>
              <a:t>2023-03-21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2116" y="6092013"/>
            <a:ext cx="596822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smtClean="0">
                <a:latin typeface="+mn-lt"/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31"/>
          <p:cNvSpPr txBox="1">
            <a:spLocks/>
          </p:cNvSpPr>
          <p:nvPr/>
        </p:nvSpPr>
        <p:spPr>
          <a:xfrm>
            <a:off x="11050587" y="0"/>
            <a:ext cx="1139825" cy="1139825"/>
          </a:xfrm>
          <a:prstGeom prst="rect">
            <a:avLst/>
          </a:prstGeom>
          <a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EB SansSerif" panose="00000400000000000000" pitchFamily="2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83" r:id="rId2"/>
    <p:sldLayoutId id="2147483735" r:id="rId3"/>
    <p:sldLayoutId id="2147483736" r:id="rId4"/>
    <p:sldLayoutId id="2147483737" r:id="rId5"/>
    <p:sldLayoutId id="2147483739" r:id="rId6"/>
    <p:sldLayoutId id="2147483684" r:id="rId7"/>
    <p:sldLayoutId id="2147483716" r:id="rId8"/>
    <p:sldLayoutId id="2147483686" r:id="rId9"/>
    <p:sldLayoutId id="2147483717" r:id="rId10"/>
    <p:sldLayoutId id="2147483685" r:id="rId11"/>
    <p:sldLayoutId id="2147483756" r:id="rId12"/>
    <p:sldLayoutId id="2147483757" r:id="rId13"/>
    <p:sldLayoutId id="2147483718" r:id="rId14"/>
    <p:sldLayoutId id="2147483687" r:id="rId15"/>
    <p:sldLayoutId id="2147483719" r:id="rId16"/>
    <p:sldLayoutId id="2147483692" r:id="rId17"/>
    <p:sldLayoutId id="2147483720" r:id="rId18"/>
    <p:sldLayoutId id="2147483688" r:id="rId19"/>
    <p:sldLayoutId id="2147483741" r:id="rId20"/>
    <p:sldLayoutId id="2147483743" r:id="rId21"/>
    <p:sldLayoutId id="2147483742" r:id="rId22"/>
    <p:sldLayoutId id="2147483744" r:id="rId23"/>
    <p:sldLayoutId id="2147483745" r:id="rId24"/>
    <p:sldLayoutId id="2147483721" r:id="rId25"/>
    <p:sldLayoutId id="2147483691" r:id="rId26"/>
    <p:sldLayoutId id="2147483693" r:id="rId27"/>
    <p:sldLayoutId id="2147483722" r:id="rId28"/>
    <p:sldLayoutId id="2147483715" r:id="rId29"/>
    <p:sldLayoutId id="2147483689" r:id="rId30"/>
    <p:sldLayoutId id="2147483738" r:id="rId31"/>
    <p:sldLayoutId id="2147483690" r:id="rId32"/>
    <p:sldLayoutId id="2147483725" r:id="rId33"/>
    <p:sldLayoutId id="2147483734" r:id="rId34"/>
    <p:sldLayoutId id="2147483724" r:id="rId35"/>
    <p:sldLayoutId id="2147483723" r:id="rId36"/>
    <p:sldLayoutId id="2147483733" r:id="rId37"/>
    <p:sldLayoutId id="2147483694" r:id="rId38"/>
    <p:sldLayoutId id="2147483731" r:id="rId39"/>
    <p:sldLayoutId id="2147483732" r:id="rId40"/>
    <p:sldLayoutId id="2147483696" r:id="rId41"/>
    <p:sldLayoutId id="2147483695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8" r:id="rId53"/>
    <p:sldLayoutId id="2147483707" r:id="rId54"/>
    <p:sldLayoutId id="2147483714" r:id="rId55"/>
    <p:sldLayoutId id="2147483709" r:id="rId56"/>
    <p:sldLayoutId id="2147483710" r:id="rId57"/>
    <p:sldLayoutId id="2147483711" r:id="rId58"/>
    <p:sldLayoutId id="2147483713" r:id="rId5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ts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3683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sv-SE" sz="2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cen, rum, galleri, inomhus&#10;&#10;Automatiskt genererad beskrivning">
            <a:extLst>
              <a:ext uri="{FF2B5EF4-FFF2-40B4-BE49-F238E27FC236}">
                <a16:creationId xmlns:a16="http://schemas.microsoft.com/office/drawing/2014/main" id="{AB0670BB-B70D-1C36-C2AF-FC100ABDC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" y="-309363"/>
            <a:ext cx="12173402" cy="7287708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7B85324-419D-388A-E642-DEA56ED4C8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10" y="-2868225"/>
            <a:ext cx="12190414" cy="6858000"/>
          </a:xfrm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63850" y="4389049"/>
            <a:ext cx="11944633" cy="162366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err="1">
                <a:solidFill>
                  <a:srgbClr val="4F2C99"/>
                </a:solidFill>
              </a:rPr>
              <a:t>Vinnare</a:t>
            </a:r>
            <a:r>
              <a:rPr lang="en-GB" b="1" dirty="0">
                <a:solidFill>
                  <a:srgbClr val="4F2C99"/>
                </a:solidFill>
              </a:rPr>
              <a:t> </a:t>
            </a:r>
            <a:r>
              <a:rPr lang="en-GB" b="1" dirty="0" err="1">
                <a:solidFill>
                  <a:srgbClr val="4F2C99"/>
                </a:solidFill>
              </a:rPr>
              <a:t>i</a:t>
            </a:r>
            <a:r>
              <a:rPr lang="en-GB" b="1" dirty="0">
                <a:solidFill>
                  <a:srgbClr val="4F2C99"/>
                </a:solidFill>
              </a:rPr>
              <a:t> </a:t>
            </a:r>
            <a:r>
              <a:rPr lang="en-GB" b="1" dirty="0" err="1">
                <a:solidFill>
                  <a:srgbClr val="4F2C99"/>
                </a:solidFill>
              </a:rPr>
              <a:t>konstlotteriet</a:t>
            </a:r>
            <a:r>
              <a:rPr lang="en-GB" b="1" dirty="0">
                <a:solidFill>
                  <a:srgbClr val="4F2C99"/>
                </a:solidFill>
              </a:rPr>
              <a:t> 2023</a:t>
            </a:r>
            <a:br>
              <a:rPr lang="en-GB" b="1" dirty="0">
                <a:solidFill>
                  <a:srgbClr val="4F2C99"/>
                </a:solidFill>
              </a:rPr>
            </a:br>
            <a:r>
              <a:rPr lang="en-GB" b="1" dirty="0">
                <a:solidFill>
                  <a:srgbClr val="4F2C99"/>
                </a:solidFill>
              </a:rPr>
              <a:t>SEB:s </a:t>
            </a:r>
            <a:r>
              <a:rPr lang="en-GB" b="1" dirty="0" err="1">
                <a:solidFill>
                  <a:srgbClr val="4F2C99"/>
                </a:solidFill>
              </a:rPr>
              <a:t>konstförening</a:t>
            </a:r>
            <a:r>
              <a:rPr lang="en-GB" b="1" dirty="0">
                <a:solidFill>
                  <a:srgbClr val="4F2C99"/>
                </a:solidFill>
              </a:rPr>
              <a:t> </a:t>
            </a:r>
            <a:r>
              <a:rPr lang="en-GB" b="1" dirty="0" err="1">
                <a:solidFill>
                  <a:srgbClr val="4F2C99"/>
                </a:solidFill>
              </a:rPr>
              <a:t>i</a:t>
            </a:r>
            <a:r>
              <a:rPr lang="en-GB" b="1" dirty="0">
                <a:solidFill>
                  <a:srgbClr val="4F2C99"/>
                </a:solidFill>
              </a:rPr>
              <a:t> Stockholm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46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"/>
    </mc:Choice>
    <mc:Fallback xmlns="">
      <p:transition spd="slow" advTm="56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71 - 90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EF7C45-11D5-4FA5-BFA0-650821B72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21696"/>
              </p:ext>
            </p:extLst>
          </p:nvPr>
        </p:nvGraphicFramePr>
        <p:xfrm>
          <a:off x="1095591" y="1520825"/>
          <a:ext cx="4656130" cy="39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465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56476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289900">
                  <a:extLst>
                    <a:ext uri="{9D8B030D-6E8A-4147-A177-3AD203B41FA5}">
                      <a16:colId xmlns:a16="http://schemas.microsoft.com/office/drawing/2014/main" val="3052316929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Jesper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Borglund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Mölder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Gitte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Kynning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Kathrin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Millbro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Thomas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Sundin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Ann-Charlotte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Henriksson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Elisabeth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Nyholm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Tommy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Martinsson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Gustav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Lindberg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Nils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Rosén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6D894F-237D-4398-9EF7-E7BA8940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60831"/>
              </p:ext>
            </p:extLst>
          </p:nvPr>
        </p:nvGraphicFramePr>
        <p:xfrm>
          <a:off x="6095206" y="1527510"/>
          <a:ext cx="4714865" cy="39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30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10678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768450">
                  <a:extLst>
                    <a:ext uri="{9D8B030D-6E8A-4147-A177-3AD203B41FA5}">
                      <a16:colId xmlns:a16="http://schemas.microsoft.com/office/drawing/2014/main" val="640402092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Fredrik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Runnsjö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Beckman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Karin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Blombäck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Birgitta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Westerberg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Isak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Färnlycke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Sandra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Strzelczak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Börje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Svedling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Fandén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Björn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Khönberg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Bökmark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3"/>
    </mc:Choice>
    <mc:Fallback xmlns="">
      <p:transition spd="slow" advTm="230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91 - 110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35E6E6-DD53-4019-BE8A-0CDC28F8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36156"/>
              </p:ext>
            </p:extLst>
          </p:nvPr>
        </p:nvGraphicFramePr>
        <p:xfrm>
          <a:off x="1057426" y="1520750"/>
          <a:ext cx="4656130" cy="40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465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10678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747880">
                  <a:extLst>
                    <a:ext uri="{9D8B030D-6E8A-4147-A177-3AD203B41FA5}">
                      <a16:colId xmlns:a16="http://schemas.microsoft.com/office/drawing/2014/main" val="865190346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Carina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Möller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Tegner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Jens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Friman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Anita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Axelsson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Anita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Svedling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Söderberg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Helene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Ljungqvist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Ingela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Backman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48115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Kristian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Skovmand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Lundström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CD06984-C9BA-4870-99C3-5D64B06A9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23265"/>
              </p:ext>
            </p:extLst>
          </p:nvPr>
        </p:nvGraphicFramePr>
        <p:xfrm>
          <a:off x="6095206" y="1558915"/>
          <a:ext cx="4656130" cy="3985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960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221280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518890">
                  <a:extLst>
                    <a:ext uri="{9D8B030D-6E8A-4147-A177-3AD203B41FA5}">
                      <a16:colId xmlns:a16="http://schemas.microsoft.com/office/drawing/2014/main" val="1213843758"/>
                    </a:ext>
                  </a:extLst>
                </a:gridCol>
              </a:tblGrid>
              <a:tr h="41981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Göran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Nåtoft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Camilla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BystedtGräsbeck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Hising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Emma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Franzon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Mulmo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Bengt-Olof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Bloom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Barrdahl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Karin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Litsén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Monica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Lorenz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Marie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Lüning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5"/>
    </mc:Choice>
    <mc:Fallback xmlns="">
      <p:transition spd="slow" advTm="2434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111 - 121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A0CCB9-2B65-4C4C-8B56-5868A542E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449"/>
              </p:ext>
            </p:extLst>
          </p:nvPr>
        </p:nvGraphicFramePr>
        <p:xfrm>
          <a:off x="1057426" y="1520750"/>
          <a:ext cx="4843453" cy="459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795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33577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629883">
                  <a:extLst>
                    <a:ext uri="{9D8B030D-6E8A-4147-A177-3AD203B41FA5}">
                      <a16:colId xmlns:a16="http://schemas.microsoft.com/office/drawing/2014/main" val="3292663157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Karlsson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112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Niklas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Munter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7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Anne-Lie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Prentice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Fine </a:t>
                      </a:r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Licht</a:t>
                      </a: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8685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Katarina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Kruger </a:t>
                      </a:r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Schutz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Hohenstein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Johan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Welander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Margareta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Göthberg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51932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Mårten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Sennerup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48115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Christina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Östling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Kajsa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Berggren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3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1"/>
    </mc:Choice>
    <mc:Fallback xmlns="">
      <p:transition spd="slow" advTm="245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24056" y="1253595"/>
            <a:ext cx="5943792" cy="3778335"/>
          </a:xfrm>
        </p:spPr>
        <p:txBody>
          <a:bodyPr anchor="t"/>
          <a:lstStyle/>
          <a:p>
            <a:pPr algn="ctr">
              <a:buNone/>
            </a:pPr>
            <a:r>
              <a:rPr lang="en-GB" sz="4400" b="1" dirty="0" err="1"/>
              <a:t>Vinnare</a:t>
            </a:r>
            <a:r>
              <a:rPr lang="en-GB" sz="4400" b="1" dirty="0"/>
              <a:t> #1</a:t>
            </a:r>
          </a:p>
          <a:p>
            <a:pPr algn="ctr">
              <a:buNone/>
            </a:pPr>
            <a:endParaRPr lang="en-GB" sz="44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sv-SE" sz="4400" b="1" dirty="0">
                <a:solidFill>
                  <a:srgbClr val="7030A0"/>
                </a:solidFill>
              </a:rPr>
              <a:t>Catharina Granström</a:t>
            </a: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9" name="Bildobjekt 8" descr="En bild som visar text, galleri, scen, rum&#10;&#10;Automatiskt genererad beskrivning">
            <a:extLst>
              <a:ext uri="{FF2B5EF4-FFF2-40B4-BE49-F238E27FC236}">
                <a16:creationId xmlns:a16="http://schemas.microsoft.com/office/drawing/2014/main" id="{198B90B2-ED2F-6037-3C95-9BBC654403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5105" y="1120018"/>
            <a:ext cx="6157286" cy="4617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2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3"/>
    </mc:Choice>
    <mc:Fallback xmlns="">
      <p:transition spd="slow" advTm="122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 2 - 4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9888" y="1940565"/>
            <a:ext cx="7175325" cy="3358445"/>
          </a:xfrm>
        </p:spPr>
        <p:txBody>
          <a:bodyPr/>
          <a:lstStyle/>
          <a:p>
            <a:pPr>
              <a:buNone/>
            </a:pPr>
            <a:br>
              <a:rPr lang="en-GB" sz="3200" dirty="0"/>
            </a:br>
            <a:r>
              <a:rPr lang="en-GB" sz="3200" dirty="0"/>
              <a:t>2:	Karolin  </a:t>
            </a:r>
            <a:r>
              <a:rPr lang="en-GB" sz="3200" dirty="0" err="1"/>
              <a:t>Granvald</a:t>
            </a:r>
            <a:endParaRPr lang="en-GB" sz="3200" dirty="0"/>
          </a:p>
          <a:p>
            <a:pPr>
              <a:buNone/>
            </a:pPr>
            <a:r>
              <a:rPr lang="en-GB" sz="3200" dirty="0"/>
              <a:t>   3:	Marie  </a:t>
            </a:r>
            <a:r>
              <a:rPr lang="en-GB" sz="3200" dirty="0" err="1"/>
              <a:t>Vanerell</a:t>
            </a:r>
            <a:endParaRPr lang="en-GB" sz="3200"/>
          </a:p>
          <a:p>
            <a:pPr>
              <a:buNone/>
            </a:pPr>
            <a:r>
              <a:rPr lang="en-GB" sz="3200" dirty="0"/>
              <a:t>	4:</a:t>
            </a:r>
            <a:r>
              <a:rPr lang="en-GB" sz="4000" dirty="0"/>
              <a:t>	</a:t>
            </a:r>
            <a:r>
              <a:rPr lang="en-GB" sz="3200" dirty="0" err="1"/>
              <a:t>Olov</a:t>
            </a:r>
            <a:r>
              <a:rPr lang="en-GB" sz="3200" dirty="0"/>
              <a:t>  </a:t>
            </a:r>
            <a:r>
              <a:rPr lang="en-GB" sz="3200" dirty="0" err="1"/>
              <a:t>Teglund</a:t>
            </a:r>
            <a:endParaRPr lang="en-GB" sz="3200" dirty="0"/>
          </a:p>
          <a:p>
            <a:pPr>
              <a:buNone/>
            </a:pPr>
            <a:r>
              <a:rPr lang="en-GB" sz="3200" dirty="0"/>
              <a:t> </a:t>
            </a:r>
          </a:p>
          <a:p>
            <a:pPr>
              <a:buNone/>
            </a:pPr>
            <a:endParaRPr lang="en-GB" sz="3200" dirty="0"/>
          </a:p>
        </p:txBody>
      </p:sp>
      <p:pic>
        <p:nvPicPr>
          <p:cNvPr id="10" name="Bildobjekt 9" descr="En bild som visar text, galleri, bildram&#10;&#10;Automatiskt genererad beskrivning">
            <a:extLst>
              <a:ext uri="{FF2B5EF4-FFF2-40B4-BE49-F238E27FC236}">
                <a16:creationId xmlns:a16="http://schemas.microsoft.com/office/drawing/2014/main" id="{DB4A5FFC-805F-7B5E-8DF8-DE2E09AF7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4395" y="1108587"/>
            <a:ext cx="6187766" cy="464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2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8"/>
    </mc:Choice>
    <mc:Fallback xmlns="">
      <p:transition spd="slow" advTm="116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040" y="0"/>
            <a:ext cx="10304461" cy="1139825"/>
          </a:xfrm>
        </p:spPr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5 - 10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5039" y="1520825"/>
            <a:ext cx="8893013" cy="4579938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5:		Monica </a:t>
            </a:r>
            <a:r>
              <a:rPr lang="en-GB" dirty="0" err="1"/>
              <a:t>Dahlén</a:t>
            </a:r>
            <a:endParaRPr lang="en-GB" dirty="0"/>
          </a:p>
          <a:p>
            <a:pPr>
              <a:buNone/>
            </a:pPr>
            <a:r>
              <a:rPr lang="en-GB" dirty="0"/>
              <a:t>6:		Thomas </a:t>
            </a:r>
            <a:r>
              <a:rPr lang="en-GB" dirty="0" err="1"/>
              <a:t>Pettersson</a:t>
            </a:r>
            <a:endParaRPr lang="en-GB" dirty="0"/>
          </a:p>
          <a:p>
            <a:pPr>
              <a:buNone/>
            </a:pPr>
            <a:r>
              <a:rPr lang="en-GB" dirty="0"/>
              <a:t>7:		</a:t>
            </a:r>
            <a:r>
              <a:rPr lang="en-GB" dirty="0" err="1"/>
              <a:t>Malin</a:t>
            </a:r>
            <a:r>
              <a:rPr lang="en-GB" dirty="0"/>
              <a:t> </a:t>
            </a:r>
            <a:r>
              <a:rPr lang="en-GB" dirty="0" err="1"/>
              <a:t>Lagerdahl</a:t>
            </a:r>
            <a:endParaRPr lang="en-GB" dirty="0"/>
          </a:p>
          <a:p>
            <a:pPr>
              <a:buNone/>
            </a:pPr>
            <a:r>
              <a:rPr lang="en-GB" dirty="0"/>
              <a:t>8:		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Bernander</a:t>
            </a:r>
            <a:r>
              <a:rPr lang="en-GB" dirty="0"/>
              <a:t> </a:t>
            </a:r>
            <a:r>
              <a:rPr lang="en-GB" dirty="0" err="1"/>
              <a:t>Stenmark</a:t>
            </a:r>
            <a:endParaRPr lang="en-GB" dirty="0"/>
          </a:p>
          <a:p>
            <a:pPr>
              <a:buNone/>
            </a:pPr>
            <a:r>
              <a:rPr lang="en-GB" dirty="0"/>
              <a:t>9:		Helena </a:t>
            </a:r>
            <a:r>
              <a:rPr lang="en-GB" dirty="0" err="1"/>
              <a:t>Wallstenius</a:t>
            </a:r>
            <a:endParaRPr lang="en-GB" dirty="0"/>
          </a:p>
          <a:p>
            <a:pPr>
              <a:buNone/>
            </a:pPr>
            <a:r>
              <a:rPr lang="en-GB" dirty="0"/>
              <a:t>10:	               Yvonne </a:t>
            </a:r>
            <a:r>
              <a:rPr lang="en-GB" dirty="0" err="1"/>
              <a:t>Siljelöf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textruta 4"/>
          <p:cNvSpPr txBox="1"/>
          <p:nvPr/>
        </p:nvSpPr>
        <p:spPr>
          <a:xfrm>
            <a:off x="12700351" y="8217092"/>
            <a:ext cx="914400" cy="914400"/>
          </a:xfrm>
          <a:prstGeom prst="rect">
            <a:avLst/>
          </a:prstGeom>
          <a:noFill/>
        </p:spPr>
        <p:txBody>
          <a:bodyPr wrap="none" lIns="72000" tIns="36000" rIns="72000" bIns="36000" rtlCol="0">
            <a:noAutofit/>
          </a:bodyPr>
          <a:lstStyle/>
          <a:p>
            <a:endParaRPr lang="sv-SE" sz="1400" dirty="0" err="1">
              <a:latin typeface="+mn-lt"/>
            </a:endParaRP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9F1933A-BF95-82C1-93B1-A47DACBB6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0961" y="891054"/>
            <a:ext cx="5953953" cy="4465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2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 11 - 20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1281" y="1368165"/>
            <a:ext cx="8777287" cy="4770550"/>
          </a:xfrm>
        </p:spPr>
        <p:txBody>
          <a:bodyPr/>
          <a:lstStyle/>
          <a:p>
            <a:pPr>
              <a:buNone/>
            </a:pPr>
            <a:r>
              <a:rPr lang="en-GB" dirty="0"/>
              <a:t>11:	Christine </a:t>
            </a:r>
            <a:r>
              <a:rPr lang="en-GB" dirty="0" err="1"/>
              <a:t>Östman</a:t>
            </a:r>
            <a:endParaRPr lang="en-GB" dirty="0"/>
          </a:p>
          <a:p>
            <a:pPr>
              <a:buNone/>
            </a:pPr>
            <a:r>
              <a:rPr lang="en-GB" dirty="0"/>
              <a:t>12:	Maria </a:t>
            </a:r>
            <a:r>
              <a:rPr lang="en-GB" dirty="0" err="1"/>
              <a:t>Ceder</a:t>
            </a:r>
            <a:endParaRPr lang="en-GB" dirty="0"/>
          </a:p>
          <a:p>
            <a:pPr>
              <a:buNone/>
            </a:pPr>
            <a:r>
              <a:rPr lang="en-GB" dirty="0"/>
              <a:t>13:	Peter </a:t>
            </a:r>
            <a:r>
              <a:rPr lang="en-GB" dirty="0" err="1"/>
              <a:t>Thörnqvist</a:t>
            </a:r>
            <a:endParaRPr lang="en-GB" dirty="0"/>
          </a:p>
          <a:p>
            <a:pPr>
              <a:buNone/>
            </a:pPr>
            <a:r>
              <a:rPr lang="en-GB" dirty="0"/>
              <a:t>14:	Ulf Jensen</a:t>
            </a:r>
          </a:p>
          <a:p>
            <a:pPr>
              <a:buNone/>
            </a:pPr>
            <a:r>
              <a:rPr lang="en-GB" dirty="0"/>
              <a:t>15:	</a:t>
            </a:r>
            <a:r>
              <a:rPr lang="en-GB" dirty="0" err="1"/>
              <a:t>Noshin</a:t>
            </a:r>
            <a:r>
              <a:rPr lang="en-GB" dirty="0"/>
              <a:t> </a:t>
            </a:r>
            <a:r>
              <a:rPr lang="en-GB" dirty="0" err="1"/>
              <a:t>Moosavi</a:t>
            </a:r>
            <a:endParaRPr lang="en-GB" dirty="0"/>
          </a:p>
          <a:p>
            <a:pPr>
              <a:buNone/>
            </a:pPr>
            <a:r>
              <a:rPr lang="en-GB" dirty="0"/>
              <a:t>16:	Magnus </a:t>
            </a:r>
            <a:r>
              <a:rPr lang="en-GB" dirty="0" err="1"/>
              <a:t>Fält</a:t>
            </a:r>
            <a:endParaRPr lang="en-GB" dirty="0"/>
          </a:p>
          <a:p>
            <a:pPr>
              <a:buNone/>
            </a:pPr>
            <a:r>
              <a:rPr lang="en-GB" dirty="0"/>
              <a:t>17:	Claes von Scheele</a:t>
            </a:r>
          </a:p>
          <a:p>
            <a:pPr>
              <a:buNone/>
            </a:pPr>
            <a:r>
              <a:rPr lang="en-GB" dirty="0"/>
              <a:t>18:	Catharina </a:t>
            </a:r>
            <a:r>
              <a:rPr lang="en-GB" dirty="0" err="1"/>
              <a:t>Buresten</a:t>
            </a:r>
            <a:endParaRPr lang="en-GB" dirty="0"/>
          </a:p>
          <a:p>
            <a:pPr>
              <a:buNone/>
            </a:pPr>
            <a:r>
              <a:rPr lang="en-GB" dirty="0"/>
              <a:t>19:	</a:t>
            </a:r>
            <a:r>
              <a:rPr lang="en-GB" dirty="0" err="1"/>
              <a:t>Bernt</a:t>
            </a:r>
            <a:r>
              <a:rPr lang="en-GB" dirty="0"/>
              <a:t> </a:t>
            </a:r>
            <a:r>
              <a:rPr lang="en-GB" dirty="0" err="1"/>
              <a:t>Eklind</a:t>
            </a:r>
            <a:endParaRPr lang="en-GB" dirty="0"/>
          </a:p>
          <a:p>
            <a:pPr>
              <a:buNone/>
            </a:pPr>
            <a:r>
              <a:rPr lang="en-GB" dirty="0"/>
              <a:t>20:	Per </a:t>
            </a:r>
            <a:r>
              <a:rPr lang="en-GB" dirty="0" err="1"/>
              <a:t>Wilander</a:t>
            </a:r>
            <a:endParaRPr lang="en-GB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97AC5C3-EDB3-22C0-CADB-BFA9A34A2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8326" y="1152681"/>
            <a:ext cx="5604405" cy="4203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2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5"/>
    </mc:Choice>
    <mc:Fallback xmlns="">
      <p:transition spd="slow" advTm="136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 21 - 30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9888" y="1520824"/>
            <a:ext cx="8777287" cy="4961375"/>
          </a:xfrm>
        </p:spPr>
        <p:txBody>
          <a:bodyPr/>
          <a:lstStyle/>
          <a:p>
            <a:pPr>
              <a:buNone/>
            </a:pPr>
            <a:r>
              <a:rPr lang="en-GB" dirty="0"/>
              <a:t>21:	</a:t>
            </a:r>
            <a:r>
              <a:rPr lang="en-GB" dirty="0" err="1"/>
              <a:t>Irja</a:t>
            </a:r>
            <a:r>
              <a:rPr lang="en-GB" dirty="0"/>
              <a:t> </a:t>
            </a:r>
            <a:r>
              <a:rPr lang="en-GB" dirty="0" err="1"/>
              <a:t>Åberg</a:t>
            </a:r>
            <a:endParaRPr lang="en-GB" dirty="0"/>
          </a:p>
          <a:p>
            <a:pPr>
              <a:buNone/>
            </a:pPr>
            <a:r>
              <a:rPr lang="en-GB" dirty="0"/>
              <a:t>22:	</a:t>
            </a:r>
            <a:r>
              <a:rPr lang="en-GB" dirty="0" err="1"/>
              <a:t>Patrik</a:t>
            </a:r>
            <a:r>
              <a:rPr lang="en-GB" dirty="0"/>
              <a:t> </a:t>
            </a:r>
            <a:r>
              <a:rPr lang="en-GB" dirty="0" err="1"/>
              <a:t>Svärd</a:t>
            </a:r>
            <a:endParaRPr lang="en-GB" dirty="0"/>
          </a:p>
          <a:p>
            <a:pPr>
              <a:buNone/>
            </a:pPr>
            <a:r>
              <a:rPr lang="en-GB" dirty="0"/>
              <a:t>23:	Maria </a:t>
            </a:r>
            <a:r>
              <a:rPr lang="en-GB" dirty="0" err="1"/>
              <a:t>Dahlquist</a:t>
            </a:r>
            <a:endParaRPr lang="en-GB" dirty="0"/>
          </a:p>
          <a:p>
            <a:pPr>
              <a:buNone/>
            </a:pPr>
            <a:r>
              <a:rPr lang="en-GB" dirty="0"/>
              <a:t>24:	Ulrika </a:t>
            </a:r>
            <a:r>
              <a:rPr lang="en-GB" dirty="0" err="1"/>
              <a:t>Jalkner</a:t>
            </a:r>
            <a:endParaRPr lang="en-GB" dirty="0"/>
          </a:p>
          <a:p>
            <a:pPr>
              <a:buNone/>
            </a:pPr>
            <a:r>
              <a:rPr lang="en-GB" dirty="0"/>
              <a:t>25:	Carina Persson Lundgren</a:t>
            </a:r>
          </a:p>
          <a:p>
            <a:pPr>
              <a:buNone/>
            </a:pPr>
            <a:r>
              <a:rPr lang="en-GB" dirty="0"/>
              <a:t>26:	Jan </a:t>
            </a:r>
            <a:r>
              <a:rPr lang="en-GB" dirty="0" err="1"/>
              <a:t>Wiklund</a:t>
            </a:r>
            <a:endParaRPr lang="en-GB" dirty="0"/>
          </a:p>
          <a:p>
            <a:pPr>
              <a:buNone/>
            </a:pPr>
            <a:r>
              <a:rPr lang="en-GB" dirty="0"/>
              <a:t>27:	Tomas Carlsson</a:t>
            </a:r>
          </a:p>
          <a:p>
            <a:pPr>
              <a:buNone/>
            </a:pPr>
            <a:r>
              <a:rPr lang="en-GB" dirty="0"/>
              <a:t>28:	Camilla </a:t>
            </a:r>
            <a:r>
              <a:rPr lang="en-GB" dirty="0" err="1"/>
              <a:t>Skyllberg</a:t>
            </a:r>
            <a:endParaRPr lang="en-GB" dirty="0"/>
          </a:p>
          <a:p>
            <a:pPr>
              <a:buNone/>
            </a:pPr>
            <a:r>
              <a:rPr lang="en-GB" dirty="0"/>
              <a:t>29:	Susanne </a:t>
            </a:r>
            <a:r>
              <a:rPr lang="en-GB" dirty="0" err="1"/>
              <a:t>Jakstad</a:t>
            </a:r>
            <a:endParaRPr lang="en-GB" dirty="0"/>
          </a:p>
          <a:p>
            <a:pPr>
              <a:buNone/>
            </a:pPr>
            <a:r>
              <a:rPr lang="en-GB" dirty="0"/>
              <a:t>30:	Fred Noack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4939854-AA12-824A-B88D-80F9A48B9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7498" y="1128829"/>
            <a:ext cx="6024220" cy="4518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1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9"/>
    </mc:Choice>
    <mc:Fallback xmlns="">
      <p:transition spd="slow" advTm="121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31 - 40</a:t>
            </a:r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0FE20500-027E-1DF6-87E9-FFE1ECF0E6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69392" y="1120018"/>
            <a:ext cx="5953740" cy="446530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131ABC3-5E5B-5A40-01D4-918D488C2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961" y="1673410"/>
            <a:ext cx="5606916" cy="454156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31: 	Jenny </a:t>
            </a:r>
            <a:r>
              <a:rPr lang="sv-SE" dirty="0" err="1"/>
              <a:t>Sakka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32:  	Jan </a:t>
            </a:r>
            <a:r>
              <a:rPr lang="sv-SE" dirty="0" err="1"/>
              <a:t>Erikssom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33:	 Kristoffer </a:t>
            </a:r>
            <a:r>
              <a:rPr lang="sv-SE" dirty="0" err="1"/>
              <a:t>Bodvik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34:	 Britt-Marie Wahlström</a:t>
            </a:r>
          </a:p>
          <a:p>
            <a:pPr marL="0" indent="0">
              <a:buNone/>
            </a:pPr>
            <a:r>
              <a:rPr lang="sv-SE" dirty="0"/>
              <a:t>35:	 Henrik Jonsson</a:t>
            </a:r>
          </a:p>
          <a:p>
            <a:pPr marL="0" indent="0">
              <a:buNone/>
            </a:pPr>
            <a:r>
              <a:rPr lang="sv-SE" dirty="0"/>
              <a:t>36:	 Jacob Zachrison</a:t>
            </a:r>
          </a:p>
          <a:p>
            <a:pPr marL="0" indent="0">
              <a:buNone/>
            </a:pPr>
            <a:r>
              <a:rPr lang="sv-SE" dirty="0"/>
              <a:t>37:	 Christina </a:t>
            </a:r>
            <a:r>
              <a:rPr lang="sv-SE" dirty="0" err="1"/>
              <a:t>Zetterblad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38:	Catharina Hoffsten</a:t>
            </a:r>
          </a:p>
          <a:p>
            <a:pPr marL="0" indent="0">
              <a:buNone/>
            </a:pPr>
            <a:r>
              <a:rPr lang="sv-SE" dirty="0"/>
              <a:t>39:	 Lena Landerholm Larsson</a:t>
            </a:r>
          </a:p>
          <a:p>
            <a:pPr marL="0" indent="0">
              <a:buNone/>
            </a:pPr>
            <a:r>
              <a:rPr lang="sv-SE" dirty="0"/>
              <a:t>40:	Karin Öhman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1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6"/>
    </mc:Choice>
    <mc:Fallback xmlns="">
      <p:transition spd="slow" advTm="145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41 - 50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9888" y="1520750"/>
            <a:ext cx="5305503" cy="4770625"/>
          </a:xfrm>
        </p:spPr>
        <p:txBody>
          <a:bodyPr/>
          <a:lstStyle/>
          <a:p>
            <a:pPr>
              <a:buNone/>
            </a:pPr>
            <a:r>
              <a:rPr lang="en-GB" dirty="0"/>
              <a:t>41:	Pierre </a:t>
            </a:r>
            <a:r>
              <a:rPr lang="en-GB" dirty="0" err="1"/>
              <a:t>Törnstrand</a:t>
            </a:r>
            <a:endParaRPr lang="en-GB" dirty="0"/>
          </a:p>
          <a:p>
            <a:pPr>
              <a:buNone/>
            </a:pPr>
            <a:r>
              <a:rPr lang="en-GB" dirty="0"/>
              <a:t>42:	Catharina </a:t>
            </a:r>
            <a:r>
              <a:rPr lang="en-GB" dirty="0" err="1"/>
              <a:t>Liljedahl</a:t>
            </a:r>
            <a:endParaRPr lang="en-GB" dirty="0"/>
          </a:p>
          <a:p>
            <a:pPr>
              <a:buNone/>
            </a:pPr>
            <a:r>
              <a:rPr lang="en-GB" dirty="0"/>
              <a:t>43:	David </a:t>
            </a:r>
            <a:r>
              <a:rPr lang="en-GB" dirty="0" err="1"/>
              <a:t>Odebrandt</a:t>
            </a:r>
            <a:endParaRPr lang="en-GB" dirty="0"/>
          </a:p>
          <a:p>
            <a:pPr>
              <a:buNone/>
            </a:pPr>
            <a:r>
              <a:rPr lang="en-GB" dirty="0"/>
              <a:t>44:	Ann </a:t>
            </a:r>
            <a:r>
              <a:rPr lang="en-GB" dirty="0" err="1"/>
              <a:t>Lundskog</a:t>
            </a:r>
            <a:endParaRPr lang="en-GB" dirty="0"/>
          </a:p>
          <a:p>
            <a:pPr>
              <a:buNone/>
            </a:pPr>
            <a:r>
              <a:rPr lang="en-GB" dirty="0"/>
              <a:t>45:	Christer Gustavsson</a:t>
            </a:r>
          </a:p>
          <a:p>
            <a:pPr>
              <a:buNone/>
            </a:pPr>
            <a:r>
              <a:rPr lang="en-GB" dirty="0"/>
              <a:t>46:	Christina </a:t>
            </a:r>
            <a:r>
              <a:rPr lang="en-GB" dirty="0" err="1"/>
              <a:t>Wadsjö</a:t>
            </a:r>
            <a:endParaRPr lang="en-GB" dirty="0"/>
          </a:p>
          <a:p>
            <a:pPr>
              <a:buNone/>
            </a:pPr>
            <a:r>
              <a:rPr lang="en-GB" dirty="0"/>
              <a:t>47:	Jacob Frank</a:t>
            </a:r>
          </a:p>
          <a:p>
            <a:pPr>
              <a:buNone/>
            </a:pPr>
            <a:r>
              <a:rPr lang="en-GB" dirty="0"/>
              <a:t>48:	Kerstin Jansson</a:t>
            </a:r>
          </a:p>
          <a:p>
            <a:pPr>
              <a:buNone/>
            </a:pPr>
            <a:r>
              <a:rPr lang="en-GB" dirty="0"/>
              <a:t>49:	Eva </a:t>
            </a:r>
            <a:r>
              <a:rPr lang="en-GB" dirty="0" err="1"/>
              <a:t>Jokiniemi</a:t>
            </a:r>
            <a:endParaRPr lang="en-GB" dirty="0"/>
          </a:p>
          <a:p>
            <a:pPr>
              <a:buNone/>
            </a:pPr>
            <a:r>
              <a:rPr lang="en-GB" dirty="0"/>
              <a:t>50: 	</a:t>
            </a:r>
            <a:r>
              <a:rPr lang="en-GB" dirty="0" err="1"/>
              <a:t>Angeli</a:t>
            </a:r>
            <a:r>
              <a:rPr lang="en-GB" dirty="0"/>
              <a:t> Holmberg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7" name="Bildobjekt 6" descr="En bild som visar text, bildram&#10;&#10;Automatiskt genererad beskrivning">
            <a:extLst>
              <a:ext uri="{FF2B5EF4-FFF2-40B4-BE49-F238E27FC236}">
                <a16:creationId xmlns:a16="http://schemas.microsoft.com/office/drawing/2014/main" id="{D87AA43D-AC6A-63D1-F63A-8B6AD9379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42178" y="1169917"/>
            <a:ext cx="6024220" cy="4518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1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4"/>
    </mc:Choice>
    <mc:Fallback xmlns="">
      <p:transition spd="slow" advTm="145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-28280"/>
            <a:ext cx="10304462" cy="1520825"/>
          </a:xfrm>
        </p:spPr>
        <p:txBody>
          <a:bodyPr/>
          <a:lstStyle/>
          <a:p>
            <a:r>
              <a:rPr lang="en-GB" dirty="0" err="1"/>
              <a:t>Vinnare</a:t>
            </a:r>
            <a:r>
              <a:rPr lang="en-GB" dirty="0"/>
              <a:t> 51 - 70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5B38C5-C9D3-4BF0-9EE9-6ED0C591F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67849"/>
              </p:ext>
            </p:extLst>
          </p:nvPr>
        </p:nvGraphicFramePr>
        <p:xfrm>
          <a:off x="1057426" y="1527510"/>
          <a:ext cx="4940840" cy="40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795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10678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956260">
                  <a:extLst>
                    <a:ext uri="{9D8B030D-6E8A-4147-A177-3AD203B41FA5}">
                      <a16:colId xmlns:a16="http://schemas.microsoft.com/office/drawing/2014/main" val="3813552546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Pia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Ifwer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Ekström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Magnus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Ward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Harriet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Stenberg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Monika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Grel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Jakob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Palo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Boström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Annica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Lindmark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48115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Olle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Höjer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Pharmanson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9428EB-D2A6-4927-A227-8E3AA6215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72249"/>
              </p:ext>
            </p:extLst>
          </p:nvPr>
        </p:nvGraphicFramePr>
        <p:xfrm>
          <a:off x="6095206" y="1527510"/>
          <a:ext cx="4656130" cy="419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465">
                  <a:extLst>
                    <a:ext uri="{9D8B030D-6E8A-4147-A177-3AD203B41FA5}">
                      <a16:colId xmlns:a16="http://schemas.microsoft.com/office/drawing/2014/main" val="591276863"/>
                    </a:ext>
                  </a:extLst>
                </a:gridCol>
                <a:gridCol w="1183115">
                  <a:extLst>
                    <a:ext uri="{9D8B030D-6E8A-4147-A177-3AD203B41FA5}">
                      <a16:colId xmlns:a16="http://schemas.microsoft.com/office/drawing/2014/main" val="3828196531"/>
                    </a:ext>
                  </a:extLst>
                </a:gridCol>
                <a:gridCol w="2671550">
                  <a:extLst>
                    <a:ext uri="{9D8B030D-6E8A-4147-A177-3AD203B41FA5}">
                      <a16:colId xmlns:a16="http://schemas.microsoft.com/office/drawing/2014/main" val="3929909576"/>
                    </a:ext>
                  </a:extLst>
                </a:gridCol>
              </a:tblGrid>
              <a:tr h="409005">
                <a:tc>
                  <a:txBody>
                    <a:bodyPr/>
                    <a:lstStyle/>
                    <a:p>
                      <a:r>
                        <a:rPr lang="sv-SE" sz="20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Örjan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Angré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3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Jan-Erik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Williams </a:t>
                      </a:r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Hurula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8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Nehrfors</a:t>
                      </a:r>
                      <a:endParaRPr lang="sv-S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Marianne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Möller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Kihlman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Louise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Lennartsdotter</a:t>
                      </a: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-Andersén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9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Dahlberg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Göran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Nilsson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Christine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von Wiren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Ingegerd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Floden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8"/>
    </mc:Choice>
    <mc:Fallback xmlns="">
      <p:transition spd="slow" advTm="2244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27163154905234"/>
</p:tagLst>
</file>

<file path=ppt/theme/theme1.xml><?xml version="1.0" encoding="utf-8"?>
<a:theme xmlns:a="http://schemas.openxmlformats.org/drawingml/2006/main" name="SEB_2017_SansSerif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73AB6"/>
      </a:accent2>
      <a:accent3>
        <a:srgbClr val="41B0EE"/>
      </a:accent3>
      <a:accent4>
        <a:srgbClr val="FFC500"/>
      </a:accent4>
      <a:accent5>
        <a:srgbClr val="F03529"/>
      </a:accent5>
      <a:accent6>
        <a:srgbClr val="B2B2B2"/>
      </a:accent6>
      <a:hlink>
        <a:srgbClr val="0000FF"/>
      </a:hlink>
      <a:folHlink>
        <a:srgbClr val="800080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9050"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noAutofit/>
      </a:bodyPr>
      <a:lstStyle>
        <a:defPPr>
          <a:defRPr sz="1400" dirty="0" err="1" smtClean="0">
            <a:latin typeface="+mn-lt"/>
          </a:defRPr>
        </a:defPPr>
      </a:lstStyle>
    </a:txDef>
  </a:objectDefaults>
  <a:extraClrSchemeLst/>
  <a:custClrLst>
    <a:custClr name="SEB Dark Green 2">
      <a:srgbClr val="307600"/>
    </a:custClr>
    <a:custClr name="SEB Dark Green 1">
      <a:srgbClr val="42920C"/>
    </a:custClr>
    <a:custClr name="SEB Green">
      <a:srgbClr val="8ACA34"/>
    </a:custClr>
    <a:custClr name="SEB Light Green">
      <a:srgbClr val="B3E169"/>
    </a:custClr>
    <a:custClr name="SEB Dark Purple 2">
      <a:srgbClr val="341F6F"/>
    </a:custClr>
    <a:custClr name="SEB Dark Purple 1">
      <a:srgbClr val="4F2C99"/>
    </a:custClr>
    <a:custClr name="SEB Purple">
      <a:srgbClr val="673AB6"/>
    </a:custClr>
    <a:custClr name="SEB Light Purple">
      <a:srgbClr val="9480BB"/>
    </a:custClr>
    <a:custClr name="SEB Dark Blue 2">
      <a:srgbClr val="006EB2"/>
    </a:custClr>
    <a:custClr name="SEB Dark Blue 1">
      <a:srgbClr val="0092E1"/>
    </a:custClr>
    <a:custClr name="SEB Blue">
      <a:srgbClr val="41B0EE"/>
    </a:custClr>
    <a:custClr name="SEB Light Blue">
      <a:srgbClr val="91DCFD"/>
    </a:custClr>
    <a:custClr name="SEB Dark Yellow 2">
      <a:srgbClr val="EC8C00"/>
    </a:custClr>
    <a:custClr name="SEB Dark Yellow 1">
      <a:srgbClr val="FFB400"/>
    </a:custClr>
    <a:custClr name="SEB Yellow">
      <a:srgbClr val="FFC500"/>
    </a:custClr>
    <a:custClr name="SEB Light Yellow">
      <a:srgbClr val="FFE081"/>
    </a:custClr>
    <a:custClr name="SEB Dark Red 2">
      <a:srgbClr val="9E000B"/>
    </a:custClr>
    <a:custClr name="SEB Dark Red 1">
      <a:srgbClr val="C61818"/>
    </a:custClr>
    <a:custClr name="SEB Red">
      <a:srgbClr val="F03529"/>
    </a:custClr>
    <a:custClr name="SEB Light Red">
      <a:srgbClr val="EB8182"/>
    </a:custClr>
  </a:custClrLst>
</a:theme>
</file>

<file path=ppt/theme/theme2.xml><?xml version="1.0" encoding="utf-8"?>
<a:theme xmlns:a="http://schemas.openxmlformats.org/drawingml/2006/main" name="Office Theme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73AB6"/>
      </a:accent2>
      <a:accent3>
        <a:srgbClr val="41B0EE"/>
      </a:accent3>
      <a:accent4>
        <a:srgbClr val="FFC500"/>
      </a:accent4>
      <a:accent5>
        <a:srgbClr val="F03529"/>
      </a:accent5>
      <a:accent6>
        <a:srgbClr val="B2B2B2"/>
      </a:accent6>
      <a:hlink>
        <a:srgbClr val="0000FF"/>
      </a:hlink>
      <a:folHlink>
        <a:srgbClr val="800080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6499E"/>
      </a:accent2>
      <a:accent3>
        <a:srgbClr val="41B0EE"/>
      </a:accent3>
      <a:accent4>
        <a:srgbClr val="FEC111"/>
      </a:accent4>
      <a:accent5>
        <a:srgbClr val="E94539"/>
      </a:accent5>
      <a:accent6>
        <a:srgbClr val="B2B2B2"/>
      </a:accent6>
      <a:hlink>
        <a:srgbClr val="FFE081"/>
      </a:hlink>
      <a:folHlink>
        <a:srgbClr val="EB8182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fcdfac2-430b-48d8-b537-ec930f3dd155}" enabled="1" method="Privileged" siteId="{9a8ff9e3-0e35-4620-a724-e9834dc50b5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Custom</PresentationFormat>
  <Paragraphs>281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SEB Basic</vt:lpstr>
      <vt:lpstr>SEB SansSerif</vt:lpstr>
      <vt:lpstr>Wingdings</vt:lpstr>
      <vt:lpstr>SEB_2017_SansSerif</vt:lpstr>
      <vt:lpstr>PowerPoint Presentation</vt:lpstr>
      <vt:lpstr>PowerPoint Presentation</vt:lpstr>
      <vt:lpstr>Vinnare  2 - 4</vt:lpstr>
      <vt:lpstr>Vinnare 5 - 10</vt:lpstr>
      <vt:lpstr>Vinnare  11 - 20</vt:lpstr>
      <vt:lpstr>Vinnare  21 - 30</vt:lpstr>
      <vt:lpstr>Vinnare 31 - 40</vt:lpstr>
      <vt:lpstr>Vinnare 41 - 50</vt:lpstr>
      <vt:lpstr>Vinnare 51 - 70</vt:lpstr>
      <vt:lpstr>Vinnare 71 - 90</vt:lpstr>
      <vt:lpstr>Vinnare 91 - 110</vt:lpstr>
      <vt:lpstr>Vinnare 111 - 121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2018-04-08T10:04:29Z</dcterms:created>
  <dcterms:modified xsi:type="dcterms:W3CDTF">2023-03-21T09:03:29Z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seb</vt:lpwstr>
  </property>
  <property fmtid="{D5CDD505-2E9C-101B-9397-08002B2CF9AE}" pid="3" name="TemplateId">
    <vt:lpwstr>636295681053781427</vt:lpwstr>
  </property>
</Properties>
</file>